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4"/>
  </p:notesMasterIdLst>
  <p:sldIdLst>
    <p:sldId id="380" r:id="rId2"/>
    <p:sldId id="381" r:id="rId3"/>
    <p:sldId id="382" r:id="rId4"/>
    <p:sldId id="421" r:id="rId5"/>
    <p:sldId id="383" r:id="rId6"/>
    <p:sldId id="384" r:id="rId7"/>
    <p:sldId id="386" r:id="rId8"/>
    <p:sldId id="389" r:id="rId9"/>
    <p:sldId id="390" r:id="rId10"/>
    <p:sldId id="413" r:id="rId11"/>
    <p:sldId id="423" r:id="rId12"/>
    <p:sldId id="417" r:id="rId13"/>
    <p:sldId id="424" r:id="rId14"/>
    <p:sldId id="276" r:id="rId15"/>
    <p:sldId id="275" r:id="rId16"/>
    <p:sldId id="418" r:id="rId17"/>
    <p:sldId id="425" r:id="rId18"/>
    <p:sldId id="432" r:id="rId19"/>
    <p:sldId id="411" r:id="rId20"/>
    <p:sldId id="401" r:id="rId21"/>
    <p:sldId id="403" r:id="rId22"/>
    <p:sldId id="434" r:id="rId23"/>
    <p:sldId id="406" r:id="rId24"/>
    <p:sldId id="407" r:id="rId25"/>
    <p:sldId id="427" r:id="rId26"/>
    <p:sldId id="408" r:id="rId27"/>
    <p:sldId id="428" r:id="rId28"/>
    <p:sldId id="409" r:id="rId29"/>
    <p:sldId id="429" r:id="rId30"/>
    <p:sldId id="435" r:id="rId31"/>
    <p:sldId id="410" r:id="rId32"/>
    <p:sldId id="285"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6208"/>
  </p:normalViewPr>
  <p:slideViewPr>
    <p:cSldViewPr snapToGrid="0" snapToObjects="1">
      <p:cViewPr varScale="1">
        <p:scale>
          <a:sx n="124" d="100"/>
          <a:sy n="124" d="100"/>
        </p:scale>
        <p:origin x="182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ener, Zvi (bienerzi)" userId="ea00c38d-a8bd-4e0d-95b6-beee4fb49512" providerId="ADAL" clId="{E3E47DC8-EC0C-C741-BFF4-2BCC4D781722}"/>
    <pc:docChg chg="undo addSld delSld">
      <pc:chgData name="Biener, Zvi (bienerzi)" userId="ea00c38d-a8bd-4e0d-95b6-beee4fb49512" providerId="ADAL" clId="{E3E47DC8-EC0C-C741-BFF4-2BCC4D781722}" dt="2019-11-04T23:55:10.500" v="9" actId="2696"/>
      <pc:docMkLst>
        <pc:docMk/>
      </pc:docMkLst>
      <pc:sldChg chg="del">
        <pc:chgData name="Biener, Zvi (bienerzi)" userId="ea00c38d-a8bd-4e0d-95b6-beee4fb49512" providerId="ADAL" clId="{E3E47DC8-EC0C-C741-BFF4-2BCC4D781722}" dt="2019-11-04T23:54:48.966" v="0" actId="2696"/>
        <pc:sldMkLst>
          <pc:docMk/>
          <pc:sldMk cId="3200976183" sldId="388"/>
        </pc:sldMkLst>
      </pc:sldChg>
      <pc:sldChg chg="del">
        <pc:chgData name="Biener, Zvi (bienerzi)" userId="ea00c38d-a8bd-4e0d-95b6-beee4fb49512" providerId="ADAL" clId="{E3E47DC8-EC0C-C741-BFF4-2BCC4D781722}" dt="2019-11-04T23:54:56.926" v="3" actId="2696"/>
        <pc:sldMkLst>
          <pc:docMk/>
          <pc:sldMk cId="1765625500" sldId="395"/>
        </pc:sldMkLst>
      </pc:sldChg>
      <pc:sldChg chg="del">
        <pc:chgData name="Biener, Zvi (bienerzi)" userId="ea00c38d-a8bd-4e0d-95b6-beee4fb49512" providerId="ADAL" clId="{E3E47DC8-EC0C-C741-BFF4-2BCC4D781722}" dt="2019-11-04T23:55:03.371" v="6" actId="2696"/>
        <pc:sldMkLst>
          <pc:docMk/>
          <pc:sldMk cId="4206721935" sldId="404"/>
        </pc:sldMkLst>
      </pc:sldChg>
      <pc:sldChg chg="add del">
        <pc:chgData name="Biener, Zvi (bienerzi)" userId="ea00c38d-a8bd-4e0d-95b6-beee4fb49512" providerId="ADAL" clId="{E3E47DC8-EC0C-C741-BFF4-2BCC4D781722}" dt="2019-11-04T23:55:10.500" v="9" actId="2696"/>
        <pc:sldMkLst>
          <pc:docMk/>
          <pc:sldMk cId="3266320203" sldId="405"/>
        </pc:sldMkLst>
      </pc:sldChg>
      <pc:sldChg chg="del">
        <pc:chgData name="Biener, Zvi (bienerzi)" userId="ea00c38d-a8bd-4e0d-95b6-beee4fb49512" providerId="ADAL" clId="{E3E47DC8-EC0C-C741-BFF4-2BCC4D781722}" dt="2019-11-04T23:55:01.875" v="5" actId="2696"/>
        <pc:sldMkLst>
          <pc:docMk/>
          <pc:sldMk cId="535339258" sldId="412"/>
        </pc:sldMkLst>
      </pc:sldChg>
      <pc:sldChg chg="del">
        <pc:chgData name="Biener, Zvi (bienerzi)" userId="ea00c38d-a8bd-4e0d-95b6-beee4fb49512" providerId="ADAL" clId="{E3E47DC8-EC0C-C741-BFF4-2BCC4D781722}" dt="2019-11-04T23:54:59.771" v="4" actId="2696"/>
        <pc:sldMkLst>
          <pc:docMk/>
          <pc:sldMk cId="1832140389" sldId="426"/>
        </pc:sldMkLst>
      </pc:sldChg>
      <pc:sldChg chg="del">
        <pc:chgData name="Biener, Zvi (bienerzi)" userId="ea00c38d-a8bd-4e0d-95b6-beee4fb49512" providerId="ADAL" clId="{E3E47DC8-EC0C-C741-BFF4-2BCC4D781722}" dt="2019-11-04T23:54:52.513" v="1" actId="2696"/>
        <pc:sldMkLst>
          <pc:docMk/>
          <pc:sldMk cId="1549615512" sldId="430"/>
        </pc:sldMkLst>
      </pc:sldChg>
      <pc:sldChg chg="del">
        <pc:chgData name="Biener, Zvi (bienerzi)" userId="ea00c38d-a8bd-4e0d-95b6-beee4fb49512" providerId="ADAL" clId="{E3E47DC8-EC0C-C741-BFF4-2BCC4D781722}" dt="2019-11-04T23:54:54.008" v="2" actId="2696"/>
        <pc:sldMkLst>
          <pc:docMk/>
          <pc:sldMk cId="3592154260" sldId="433"/>
        </pc:sldMkLst>
      </pc:sldChg>
    </pc:docChg>
  </pc:docChgLst>
</pc:chgInfo>
</file>

<file path=ppt/media/image1.jpe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3.png>
</file>

<file path=ppt/media/image4.jpeg>
</file>

<file path=ppt/media/image5.tif>
</file>

<file path=ppt/media/image6.png>
</file>

<file path=ppt/media/image7.png>
</file>

<file path=ppt/media/image8.png>
</file>

<file path=ppt/media/image9.jpe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3B2F15-B2BF-774C-A291-EFE5F20D2830}" type="datetimeFigureOut">
              <a:rPr lang="en-US" smtClean="0"/>
              <a:t>11/4/19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484524-1E5E-4549-83D3-627BEF90E079}" type="slidenum">
              <a:rPr lang="en-US" smtClean="0"/>
              <a:t>‹#›</a:t>
            </a:fld>
            <a:endParaRPr lang="en-US"/>
          </a:p>
        </p:txBody>
      </p:sp>
    </p:spTree>
    <p:extLst>
      <p:ext uri="{BB962C8B-B14F-4D97-AF65-F5344CB8AC3E}">
        <p14:creationId xmlns:p14="http://schemas.microsoft.com/office/powerpoint/2010/main" val="11819739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talk about the reality of AI in the very broadest terms. Two thing in particular.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There’s no point talking about strategies for education without first grasping the generality and depth of these problems.  So I’ll start with them, and then move to educational strategies.</a:t>
            </a:r>
            <a:r>
              <a:rPr lang="en-US" dirty="0">
                <a:effectLst/>
              </a:rPr>
              <a:t> </a:t>
            </a:r>
            <a:endParaRPr lang="en-US" dirty="0"/>
          </a:p>
        </p:txBody>
      </p:sp>
    </p:spTree>
    <p:extLst>
      <p:ext uri="{BB962C8B-B14F-4D97-AF65-F5344CB8AC3E}">
        <p14:creationId xmlns:p14="http://schemas.microsoft.com/office/powerpoint/2010/main" val="12140797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6FC1F33-BD0A-F94D-B1A6-00E536A7E1D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37741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6FC1F33-BD0A-F94D-B1A6-00E536A7E1D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684919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6FC1F33-BD0A-F94D-B1A6-00E536A7E1D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124943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Symblic</a:t>
            </a:r>
            <a:r>
              <a:rPr lang="en-US" dirty="0"/>
              <a:t> thinking, place in universe.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6FC1F33-BD0A-F94D-B1A6-00E536A7E1D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312834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051363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6FC1F33-BD0A-F94D-B1A6-00E536A7E1D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69422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6FC1F33-BD0A-F94D-B1A6-00E536A7E1D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94270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824936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Anything less than that will</a:t>
            </a:r>
          </a:p>
        </p:txBody>
      </p:sp>
    </p:spTree>
    <p:extLst>
      <p:ext uri="{BB962C8B-B14F-4D97-AF65-F5344CB8AC3E}">
        <p14:creationId xmlns:p14="http://schemas.microsoft.com/office/powerpoint/2010/main" val="11310650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Humanists are sometimes blamed for finding problems where there aren’t any (and having vague grading standards). But that’s because we’re very good at this. That’s the sort of thinking that should be central across the curriculum.</a:t>
            </a:r>
          </a:p>
        </p:txBody>
      </p:sp>
    </p:spTree>
    <p:extLst>
      <p:ext uri="{BB962C8B-B14F-4D97-AF65-F5344CB8AC3E}">
        <p14:creationId xmlns:p14="http://schemas.microsoft.com/office/powerpoint/2010/main" val="99317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271999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652966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6FC1F33-BD0A-F94D-B1A6-00E536A7E1D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039748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defTabSz="537463" hangingPunct="1">
              <a:spcBef>
                <a:spcPts val="5900"/>
              </a:spcBef>
              <a:buSzPct val="100000"/>
              <a:defRPr sz="11040">
                <a:solidFill>
                  <a:srgbClr val="57A3D5"/>
                </a:solidFill>
              </a:defRPr>
            </a:pPr>
            <a:r>
              <a:rPr lang="en-US" sz="3200" dirty="0"/>
              <a:t>How many of you use spell check? How many can recite your first cousin’s phone number? How may use a digital calendar or to-do list to keep track of tasks and reminders? Now imagine a world where everything is done w/ assistive technologies, where all of us are permanently reliant. </a:t>
            </a:r>
            <a:r>
              <a:rPr lang="en-US" sz="3200" dirty="0">
                <a:solidFill>
                  <a:srgbClr val="34A6DA"/>
                </a:solidFill>
              </a:rPr>
              <a:t>Self-driving car / wheelchair</a:t>
            </a:r>
          </a:p>
          <a:p>
            <a:pPr algn="l" defTabSz="537463" hangingPunct="1">
              <a:spcBef>
                <a:spcPts val="5900"/>
              </a:spcBef>
              <a:buSzPct val="100000"/>
              <a:defRPr sz="11040">
                <a:solidFill>
                  <a:srgbClr val="57A3D5"/>
                </a:solidFill>
              </a:defRPr>
            </a:pPr>
            <a:r>
              <a:rPr lang="en-US" sz="3200" dirty="0">
                <a:solidFill>
                  <a:srgbClr val="34A6DA"/>
                </a:solidFill>
              </a:rPr>
              <a:t>Google translate / braille reader</a:t>
            </a:r>
          </a:p>
          <a:p>
            <a:pPr algn="l" defTabSz="537463" hangingPunct="1">
              <a:spcBef>
                <a:spcPts val="5900"/>
              </a:spcBef>
              <a:buSzPct val="100000"/>
              <a:defRPr sz="11040">
                <a:solidFill>
                  <a:srgbClr val="57A3D5"/>
                </a:solidFill>
              </a:defRPr>
            </a:pPr>
            <a:endParaRPr lang="en-US" sz="3200" dirty="0">
              <a:solidFill>
                <a:srgbClr val="FCFDFF"/>
              </a:solidFill>
            </a:endParaRPr>
          </a:p>
          <a:p>
            <a:pPr algn="l"/>
            <a:endParaRPr lang="en-US" sz="3200" dirty="0"/>
          </a:p>
        </p:txBody>
      </p:sp>
    </p:spTree>
    <p:extLst>
      <p:ext uri="{BB962C8B-B14F-4D97-AF65-F5344CB8AC3E}">
        <p14:creationId xmlns:p14="http://schemas.microsoft.com/office/powerpoint/2010/main" val="38368523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defTabSz="537463" hangingPunct="1">
              <a:spcBef>
                <a:spcPts val="5900"/>
              </a:spcBef>
              <a:buSzPct val="100000"/>
              <a:defRPr sz="11040">
                <a:solidFill>
                  <a:srgbClr val="57A3D5"/>
                </a:solidFill>
              </a:defRPr>
            </a:pPr>
            <a:r>
              <a:rPr lang="en-US" sz="3200" dirty="0"/>
              <a:t>How many of you use spell check? How many can recite your first cousin’s phone number? How may use a digital calendar or to-do list to keep track of tasks and reminders? Now imagine a world where everything is done w/ assistive technologies, where all of us are permanently reliant. </a:t>
            </a:r>
            <a:r>
              <a:rPr lang="en-US" sz="3200" dirty="0">
                <a:solidFill>
                  <a:srgbClr val="34A6DA"/>
                </a:solidFill>
              </a:rPr>
              <a:t>Self-driving car / wheelchair</a:t>
            </a:r>
          </a:p>
          <a:p>
            <a:pPr algn="l" defTabSz="537463" hangingPunct="1">
              <a:spcBef>
                <a:spcPts val="5900"/>
              </a:spcBef>
              <a:buSzPct val="100000"/>
              <a:defRPr sz="11040">
                <a:solidFill>
                  <a:srgbClr val="57A3D5"/>
                </a:solidFill>
              </a:defRPr>
            </a:pPr>
            <a:r>
              <a:rPr lang="en-US" sz="3200" dirty="0">
                <a:solidFill>
                  <a:srgbClr val="34A6DA"/>
                </a:solidFill>
              </a:rPr>
              <a:t>Google translate / braille reader</a:t>
            </a:r>
          </a:p>
          <a:p>
            <a:pPr algn="l" defTabSz="537463" hangingPunct="1">
              <a:spcBef>
                <a:spcPts val="5900"/>
              </a:spcBef>
              <a:buSzPct val="100000"/>
              <a:defRPr sz="11040">
                <a:solidFill>
                  <a:srgbClr val="57A3D5"/>
                </a:solidFill>
              </a:defRPr>
            </a:pPr>
            <a:endParaRPr lang="en-US" sz="3200" dirty="0">
              <a:solidFill>
                <a:srgbClr val="FCFDFF"/>
              </a:solidFill>
            </a:endParaRPr>
          </a:p>
          <a:p>
            <a:pPr algn="l"/>
            <a:endParaRPr lang="en-US" sz="3200" dirty="0"/>
          </a:p>
        </p:txBody>
      </p:sp>
    </p:spTree>
    <p:extLst>
      <p:ext uri="{BB962C8B-B14F-4D97-AF65-F5344CB8AC3E}">
        <p14:creationId xmlns:p14="http://schemas.microsoft.com/office/powerpoint/2010/main" val="2201324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dirty="0">
                <a:effectLst/>
                <a:latin typeface="Helvetica Neue"/>
                <a:ea typeface="Helvetica Neue"/>
                <a:cs typeface="Helvetica Neue"/>
                <a:sym typeface="Helvetica Neue"/>
              </a:rPr>
              <a:t>As AI challenges our collective image as a superlative/autonomous species, and it certainly challenges the idea that some of us are more (or less) abled because we don’t (or do) use assistive technologies. Disability </a:t>
            </a:r>
            <a:r>
              <a:rPr lang="en-US" sz="2200">
                <a:effectLst/>
                <a:latin typeface="Helvetica Neue"/>
                <a:ea typeface="Helvetica Neue"/>
                <a:cs typeface="Helvetica Neue"/>
                <a:sym typeface="Helvetica Neue"/>
              </a:rPr>
              <a:t>studies is </a:t>
            </a:r>
            <a:endParaRPr lang="en-US" sz="220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16292052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dirty="0">
                <a:effectLst/>
                <a:latin typeface="Helvetica Neue"/>
                <a:ea typeface="Helvetica Neue"/>
                <a:cs typeface="Helvetica Neue"/>
                <a:sym typeface="Helvetica Neue"/>
              </a:rPr>
              <a:t>These are the sorts of questions that DS is already attacking, by for example, </a:t>
            </a:r>
            <a:r>
              <a:rPr lang="en-US" sz="2200" b="1" dirty="0">
                <a:effectLst/>
                <a:latin typeface="Helvetica Neue"/>
                <a:ea typeface="Helvetica Neue"/>
                <a:cs typeface="Helvetica Neue"/>
                <a:sym typeface="Helvetica Neue"/>
              </a:rPr>
              <a:t>SLIDE</a:t>
            </a:r>
            <a:r>
              <a:rPr lang="en-US" sz="2200" dirty="0">
                <a:effectLst/>
                <a:latin typeface="Helvetica Neue"/>
                <a:ea typeface="Helvetica Neue"/>
                <a:cs typeface="Helvetica Neue"/>
                <a:sym typeface="Helvetica Neue"/>
              </a:rPr>
              <a:t> separating self-worth form self-sufficiency, and even calling into question the concept of self-sufficiency itself.</a:t>
            </a:r>
          </a:p>
        </p:txBody>
      </p:sp>
    </p:spTree>
    <p:extLst>
      <p:ext uri="{BB962C8B-B14F-4D97-AF65-F5344CB8AC3E}">
        <p14:creationId xmlns:p14="http://schemas.microsoft.com/office/powerpoint/2010/main" val="11210971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200" dirty="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14481853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Some student may not how it’s directly relevant to them, but by planting these seeds in their mind, we’ll prepare them not only for tomorrow and the next day, but the deep AI future. </a:t>
            </a:r>
          </a:p>
        </p:txBody>
      </p:sp>
    </p:spTree>
    <p:extLst>
      <p:ext uri="{BB962C8B-B14F-4D97-AF65-F5344CB8AC3E}">
        <p14:creationId xmlns:p14="http://schemas.microsoft.com/office/powerpoint/2010/main" val="7411925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65421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he’s </a:t>
            </a:r>
            <a:r>
              <a:rPr lang="en-US" sz="1200" b="1" kern="1200" dirty="0">
                <a:solidFill>
                  <a:schemeClr val="tx1"/>
                </a:solidFill>
                <a:effectLst/>
                <a:latin typeface="+mn-lt"/>
                <a:ea typeface="+mn-ea"/>
                <a:cs typeface="+mn-cs"/>
              </a:rPr>
              <a:t>still not </a:t>
            </a:r>
            <a:r>
              <a:rPr lang="en-US" sz="1200" b="1" kern="1200" dirty="0" err="1">
                <a:solidFill>
                  <a:schemeClr val="tx1"/>
                </a:solidFill>
                <a:effectLst/>
                <a:latin typeface="+mn-lt"/>
                <a:ea typeface="+mn-ea"/>
                <a:cs typeface="+mn-cs"/>
              </a:rPr>
              <a:t>gonna</a:t>
            </a:r>
            <a:r>
              <a:rPr lang="en-US" sz="1200" b="1" kern="1200" dirty="0">
                <a:solidFill>
                  <a:schemeClr val="tx1"/>
                </a:solidFill>
                <a:effectLst/>
                <a:latin typeface="+mn-lt"/>
                <a:ea typeface="+mn-ea"/>
                <a:cs typeface="+mn-cs"/>
              </a:rPr>
              <a:t> have any idea what’s going on</a:t>
            </a:r>
            <a:r>
              <a:rPr lang="en-US" sz="120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6FC1F33-BD0A-F94D-B1A6-00E536A7E1D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604535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AI already understands the world in ways we just don’t have the cognitive capacities for. </a:t>
            </a: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6FC1F33-BD0A-F94D-B1A6-00E536A7E1D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9232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Shape 211"/>
          <p:cNvSpPr>
            <a:spLocks noGrp="1" noRot="1" noChangeAspect="1"/>
          </p:cNvSpPr>
          <p:nvPr>
            <p:ph type="sldImg"/>
          </p:nvPr>
        </p:nvSpPr>
        <p:spPr>
          <a:prstGeom prst="rect">
            <a:avLst/>
          </a:prstGeom>
        </p:spPr>
        <p:txBody>
          <a:bodyPr/>
          <a:lstStyle/>
          <a:p>
            <a:endParaRPr/>
          </a:p>
        </p:txBody>
      </p:sp>
      <p:sp>
        <p:nvSpPr>
          <p:cNvPr id="212" name="Shape 212"/>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5561589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rPr dirty="0"/>
              <a:t>Not only will we not need truck drivers, we won't need programmers.</a:t>
            </a:r>
          </a:p>
        </p:txBody>
      </p:sp>
    </p:spTree>
    <p:extLst>
      <p:ext uri="{BB962C8B-B14F-4D97-AF65-F5344CB8AC3E}">
        <p14:creationId xmlns:p14="http://schemas.microsoft.com/office/powerpoint/2010/main" val="2335815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to clarify what than means to us, as a species.</a:t>
            </a:r>
          </a:p>
        </p:txBody>
      </p:sp>
    </p:spTree>
    <p:extLst>
      <p:ext uri="{BB962C8B-B14F-4D97-AF65-F5344CB8AC3E}">
        <p14:creationId xmlns:p14="http://schemas.microsoft.com/office/powerpoint/2010/main" val="23940847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OPAQUE</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6FC1F33-BD0A-F94D-B1A6-00E536A7E1D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12718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bg>
      <p:bgPr>
        <a:solidFill>
          <a:srgbClr val="222222"/>
        </a:solidFill>
        <a:effectLst/>
      </p:bgPr>
    </p:bg>
    <p:spTree>
      <p:nvGrpSpPr>
        <p:cNvPr id="1" name=""/>
        <p:cNvGrpSpPr/>
        <p:nvPr/>
      </p:nvGrpSpPr>
      <p:grpSpPr>
        <a:xfrm>
          <a:off x="0" y="0"/>
          <a:ext cx="0" cy="0"/>
          <a:chOff x="0" y="0"/>
          <a:chExt cx="0" cy="0"/>
        </a:xfrm>
      </p:grpSpPr>
      <p:sp>
        <p:nvSpPr>
          <p:cNvPr id="12" name="Line"/>
          <p:cNvSpPr/>
          <p:nvPr/>
        </p:nvSpPr>
        <p:spPr>
          <a:xfrm flipV="1">
            <a:off x="285750" y="4317817"/>
            <a:ext cx="8572500" cy="185"/>
          </a:xfrm>
          <a:prstGeom prst="line">
            <a:avLst/>
          </a:prstGeom>
          <a:ln w="38100">
            <a:solidFill>
              <a:srgbClr val="A6AAA9"/>
            </a:solidFill>
            <a:miter lim="400000"/>
          </a:ln>
        </p:spPr>
        <p:txBody>
          <a:bodyPr lIns="35719" tIns="35719" rIns="35719" bIns="35719" anchor="ctr"/>
          <a:lstStyle/>
          <a:p>
            <a:pPr defTabSz="321440">
              <a:spcBef>
                <a:spcPts val="0"/>
              </a:spcBef>
              <a:defRPr sz="1200">
                <a:solidFill>
                  <a:srgbClr val="000000"/>
                </a:solidFill>
                <a:latin typeface="Helvetica"/>
                <a:ea typeface="Helvetica"/>
                <a:cs typeface="Helvetica"/>
                <a:sym typeface="Helvetica"/>
              </a:defRPr>
            </a:pPr>
            <a:endParaRPr sz="844"/>
          </a:p>
        </p:txBody>
      </p:sp>
      <p:sp>
        <p:nvSpPr>
          <p:cNvPr id="13" name="Title Text"/>
          <p:cNvSpPr txBox="1">
            <a:spLocks noGrp="1"/>
          </p:cNvSpPr>
          <p:nvPr>
            <p:ph type="title"/>
          </p:nvPr>
        </p:nvSpPr>
        <p:spPr>
          <a:xfrm>
            <a:off x="285750" y="4518423"/>
            <a:ext cx="8572500" cy="1902023"/>
          </a:xfrm>
          <a:prstGeom prst="rect">
            <a:avLst/>
          </a:prstGeom>
        </p:spPr>
        <p:txBody>
          <a:bodyPr/>
          <a:lstStyle>
            <a:lvl1pPr>
              <a:spcBef>
                <a:spcPts val="0"/>
              </a:spcBef>
              <a:defRPr sz="11953"/>
            </a:lvl1pPr>
          </a:lstStyle>
          <a:p>
            <a:r>
              <a:t>Title Text</a:t>
            </a:r>
          </a:p>
        </p:txBody>
      </p:sp>
      <p:sp>
        <p:nvSpPr>
          <p:cNvPr id="14" name="Body Level One…"/>
          <p:cNvSpPr txBox="1">
            <a:spLocks noGrp="1"/>
          </p:cNvSpPr>
          <p:nvPr>
            <p:ph type="body" sz="quarter" idx="1"/>
          </p:nvPr>
        </p:nvSpPr>
        <p:spPr>
          <a:xfrm>
            <a:off x="285750" y="3000376"/>
            <a:ext cx="8572500" cy="1268016"/>
          </a:xfrm>
          <a:prstGeom prst="rect">
            <a:avLst/>
          </a:prstGeom>
        </p:spPr>
        <p:txBody>
          <a:bodyPr anchor="b"/>
          <a:lstStyle>
            <a:lvl1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1pPr>
            <a:lvl2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2pPr>
            <a:lvl3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3pPr>
            <a:lvl4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4pPr>
            <a:lvl5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15" name="Slide Number"/>
          <p:cNvSpPr txBox="1">
            <a:spLocks noGrp="1"/>
          </p:cNvSpPr>
          <p:nvPr>
            <p:ph type="sldNum" sz="quarter" idx="2"/>
          </p:nvPr>
        </p:nvSpPr>
        <p:spPr>
          <a:xfrm>
            <a:off x="8525288" y="303610"/>
            <a:ext cx="335028" cy="310278"/>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924075005"/>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Photo - 3 Up">
    <p:bg>
      <p:bgPr>
        <a:solidFill>
          <a:srgbClr val="222222"/>
        </a:solidFill>
        <a:effectLst/>
      </p:bgPr>
    </p:bg>
    <p:spTree>
      <p:nvGrpSpPr>
        <p:cNvPr id="1" name=""/>
        <p:cNvGrpSpPr/>
        <p:nvPr/>
      </p:nvGrpSpPr>
      <p:grpSpPr>
        <a:xfrm>
          <a:off x="0" y="0"/>
          <a:ext cx="0" cy="0"/>
          <a:chOff x="0" y="0"/>
          <a:chExt cx="0" cy="0"/>
        </a:xfrm>
      </p:grpSpPr>
      <p:sp>
        <p:nvSpPr>
          <p:cNvPr id="111" name="Image"/>
          <p:cNvSpPr>
            <a:spLocks noGrp="1"/>
          </p:cNvSpPr>
          <p:nvPr>
            <p:ph type="pic" sz="half" idx="13"/>
          </p:nvPr>
        </p:nvSpPr>
        <p:spPr>
          <a:xfrm>
            <a:off x="4572531" y="0"/>
            <a:ext cx="4572001" cy="3420070"/>
          </a:xfrm>
          <a:prstGeom prst="rect">
            <a:avLst/>
          </a:prstGeom>
        </p:spPr>
        <p:txBody>
          <a:bodyPr lIns="91439" tIns="45719" rIns="91439" bIns="45719">
            <a:noAutofit/>
          </a:bodyPr>
          <a:lstStyle/>
          <a:p>
            <a:endParaRPr/>
          </a:p>
        </p:txBody>
      </p:sp>
      <p:sp>
        <p:nvSpPr>
          <p:cNvPr id="112" name="Image"/>
          <p:cNvSpPr>
            <a:spLocks noGrp="1"/>
          </p:cNvSpPr>
          <p:nvPr>
            <p:ph type="pic" sz="half" idx="14"/>
          </p:nvPr>
        </p:nvSpPr>
        <p:spPr>
          <a:xfrm>
            <a:off x="4572000" y="3446860"/>
            <a:ext cx="4572000" cy="3420070"/>
          </a:xfrm>
          <a:prstGeom prst="rect">
            <a:avLst/>
          </a:prstGeom>
        </p:spPr>
        <p:txBody>
          <a:bodyPr lIns="91439" tIns="45719" rIns="91439" bIns="45719">
            <a:noAutofit/>
          </a:bodyPr>
          <a:lstStyle/>
          <a:p>
            <a:endParaRPr/>
          </a:p>
        </p:txBody>
      </p:sp>
      <p:sp>
        <p:nvSpPr>
          <p:cNvPr id="113" name="Image"/>
          <p:cNvSpPr>
            <a:spLocks noGrp="1"/>
          </p:cNvSpPr>
          <p:nvPr>
            <p:ph type="pic" idx="15"/>
          </p:nvPr>
        </p:nvSpPr>
        <p:spPr>
          <a:xfrm>
            <a:off x="0" y="0"/>
            <a:ext cx="4548188" cy="6858000"/>
          </a:xfrm>
          <a:prstGeom prst="rect">
            <a:avLst/>
          </a:prstGeom>
        </p:spPr>
        <p:txBody>
          <a:bodyPr lIns="91439" tIns="45719" rIns="91439" bIns="45719">
            <a:noAutofit/>
          </a:bodyPr>
          <a:lstStyle/>
          <a:p>
            <a:endParaRPr/>
          </a:p>
        </p:txBody>
      </p:sp>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554881555"/>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Quote Alt">
    <p:bg>
      <p:bgPr>
        <a:solidFill>
          <a:schemeClr val="accent1"/>
        </a:solidFill>
        <a:effectLst/>
      </p:bgPr>
    </p:bg>
    <p:spTree>
      <p:nvGrpSpPr>
        <p:cNvPr id="1" name=""/>
        <p:cNvGrpSpPr/>
        <p:nvPr/>
      </p:nvGrpSpPr>
      <p:grpSpPr>
        <a:xfrm>
          <a:off x="0" y="0"/>
          <a:ext cx="0" cy="0"/>
          <a:chOff x="0" y="0"/>
          <a:chExt cx="0" cy="0"/>
        </a:xfrm>
      </p:grpSpPr>
      <p:sp>
        <p:nvSpPr>
          <p:cNvPr id="131" name="Type a quote here."/>
          <p:cNvSpPr txBox="1">
            <a:spLocks noGrp="1"/>
          </p:cNvSpPr>
          <p:nvPr>
            <p:ph type="body" sz="quarter" idx="13"/>
          </p:nvPr>
        </p:nvSpPr>
        <p:spPr>
          <a:xfrm>
            <a:off x="4143376" y="1857375"/>
            <a:ext cx="4714875" cy="1759148"/>
          </a:xfrm>
          <a:prstGeom prst="rect">
            <a:avLst/>
          </a:prstGeom>
        </p:spPr>
        <p:txBody>
          <a:bodyPr>
            <a:spAutoFit/>
          </a:bodyPr>
          <a:lstStyle>
            <a:lvl1pPr marL="0" indent="0">
              <a:lnSpc>
                <a:spcPct val="80000"/>
              </a:lnSpc>
              <a:spcBef>
                <a:spcPts val="0"/>
              </a:spcBef>
              <a:buClrTx/>
              <a:buSzTx/>
              <a:buFontTx/>
              <a:buNone/>
              <a:defRPr sz="6608" cap="all">
                <a:solidFill>
                  <a:srgbClr val="FFFFFF"/>
                </a:solidFill>
                <a:latin typeface="+mn-lt"/>
                <a:ea typeface="+mn-ea"/>
                <a:cs typeface="+mn-cs"/>
                <a:sym typeface="DIN Condensed"/>
              </a:defRPr>
            </a:lvl1pPr>
          </a:lstStyle>
          <a:p>
            <a:r>
              <a:t>Type a quote here.</a:t>
            </a:r>
          </a:p>
        </p:txBody>
      </p:sp>
      <p:sp>
        <p:nvSpPr>
          <p:cNvPr id="132" name="Image"/>
          <p:cNvSpPr>
            <a:spLocks noGrp="1"/>
          </p:cNvSpPr>
          <p:nvPr>
            <p:ph type="pic" idx="14"/>
          </p:nvPr>
        </p:nvSpPr>
        <p:spPr>
          <a:xfrm>
            <a:off x="1" y="0"/>
            <a:ext cx="3857625" cy="6858000"/>
          </a:xfrm>
          <a:prstGeom prst="rect">
            <a:avLst/>
          </a:prstGeom>
        </p:spPr>
        <p:txBody>
          <a:bodyPr lIns="91439" tIns="45719" rIns="91439" bIns="45719">
            <a:noAutofit/>
          </a:bodyPr>
          <a:lstStyle/>
          <a:p>
            <a:endParaRPr/>
          </a:p>
        </p:txBody>
      </p:sp>
      <p:sp>
        <p:nvSpPr>
          <p:cNvPr id="133" name="Johnny Appleseed"/>
          <p:cNvSpPr txBox="1">
            <a:spLocks noGrp="1"/>
          </p:cNvSpPr>
          <p:nvPr>
            <p:ph type="body" sz="quarter" idx="15"/>
          </p:nvPr>
        </p:nvSpPr>
        <p:spPr>
          <a:xfrm>
            <a:off x="4143376" y="5404550"/>
            <a:ext cx="4714875" cy="751872"/>
          </a:xfrm>
          <a:prstGeom prst="rect">
            <a:avLst/>
          </a:prstGeom>
        </p:spPr>
        <p:txBody>
          <a:bodyPr anchor="ctr">
            <a:spAutoFit/>
          </a:bodyPr>
          <a:lstStyle>
            <a:lvl1pPr marL="0" indent="0" defTabSz="321440">
              <a:spcBef>
                <a:spcPts val="0"/>
              </a:spcBef>
              <a:buClrTx/>
              <a:buSzTx/>
              <a:buFontTx/>
              <a:buNone/>
              <a:defRPr sz="4219">
                <a:solidFill>
                  <a:srgbClr val="232323"/>
                </a:solidFill>
                <a:latin typeface="+mn-lt"/>
                <a:ea typeface="+mn-ea"/>
                <a:cs typeface="+mn-cs"/>
                <a:sym typeface="DIN Condensed"/>
              </a:defRPr>
            </a:lvl1pPr>
          </a:lstStyle>
          <a:p>
            <a:r>
              <a:t>Johnny Appleseed</a:t>
            </a:r>
          </a:p>
        </p:txBody>
      </p:sp>
      <p:sp>
        <p:nvSpPr>
          <p:cNvPr id="1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17095695"/>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Photo">
    <p:bg>
      <p:bgPr>
        <a:solidFill>
          <a:srgbClr val="222222"/>
        </a:solidFill>
        <a:effectLst/>
      </p:bgPr>
    </p:bg>
    <p:spTree>
      <p:nvGrpSpPr>
        <p:cNvPr id="1" name=""/>
        <p:cNvGrpSpPr/>
        <p:nvPr/>
      </p:nvGrpSpPr>
      <p:grpSpPr>
        <a:xfrm>
          <a:off x="0" y="0"/>
          <a:ext cx="0" cy="0"/>
          <a:chOff x="0" y="0"/>
          <a:chExt cx="0" cy="0"/>
        </a:xfrm>
      </p:grpSpPr>
      <p:sp>
        <p:nvSpPr>
          <p:cNvPr id="141" name="Image"/>
          <p:cNvSpPr>
            <a:spLocks noGrp="1"/>
          </p:cNvSpPr>
          <p:nvPr>
            <p:ph type="pic" idx="13"/>
          </p:nvPr>
        </p:nvSpPr>
        <p:spPr>
          <a:xfrm>
            <a:off x="0" y="0"/>
            <a:ext cx="9144000" cy="6858000"/>
          </a:xfrm>
          <a:prstGeom prst="rect">
            <a:avLst/>
          </a:prstGeom>
        </p:spPr>
        <p:txBody>
          <a:bodyPr lIns="91439" tIns="45719" rIns="91439" bIns="45719">
            <a:noAutofit/>
          </a:bodyPr>
          <a:lstStyle/>
          <a:p>
            <a:endParaRPr/>
          </a:p>
        </p:txBody>
      </p:sp>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27798056"/>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Blank">
    <p:bg>
      <p:bgPr>
        <a:solidFill>
          <a:srgbClr val="222222"/>
        </a:solidFill>
        <a:effectLst/>
      </p:bgPr>
    </p:bg>
    <p:spTree>
      <p:nvGrpSpPr>
        <p:cNvPr id="1" name=""/>
        <p:cNvGrpSpPr/>
        <p:nvPr/>
      </p:nvGrpSpPr>
      <p:grpSpPr>
        <a:xfrm>
          <a:off x="0" y="0"/>
          <a:ext cx="0" cy="0"/>
          <a:chOff x="0" y="0"/>
          <a:chExt cx="0" cy="0"/>
        </a:xfrm>
      </p:grpSpPr>
      <p:sp>
        <p:nvSpPr>
          <p:cNvPr id="1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2298983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Photo - Horizontal">
    <p:bg>
      <p:bgPr>
        <a:solidFill>
          <a:srgbClr val="222222"/>
        </a:solidFill>
        <a:effectLst/>
      </p:bgPr>
    </p:bg>
    <p:spTree>
      <p:nvGrpSpPr>
        <p:cNvPr id="1" name=""/>
        <p:cNvGrpSpPr/>
        <p:nvPr/>
      </p:nvGrpSpPr>
      <p:grpSpPr>
        <a:xfrm>
          <a:off x="0" y="0"/>
          <a:ext cx="0" cy="0"/>
          <a:chOff x="0" y="0"/>
          <a:chExt cx="0" cy="0"/>
        </a:xfrm>
      </p:grpSpPr>
      <p:sp>
        <p:nvSpPr>
          <p:cNvPr id="22" name="Image"/>
          <p:cNvSpPr>
            <a:spLocks noGrp="1"/>
          </p:cNvSpPr>
          <p:nvPr>
            <p:ph type="pic" idx="13"/>
          </p:nvPr>
        </p:nvSpPr>
        <p:spPr>
          <a:xfrm>
            <a:off x="0" y="0"/>
            <a:ext cx="9144000" cy="6858000"/>
          </a:xfrm>
          <a:prstGeom prst="rect">
            <a:avLst/>
          </a:prstGeom>
        </p:spPr>
        <p:txBody>
          <a:bodyPr lIns="91439" tIns="45719" rIns="91439" bIns="45719">
            <a:noAutofit/>
          </a:bodyPr>
          <a:lstStyle/>
          <a:p>
            <a:endParaRPr/>
          </a:p>
        </p:txBody>
      </p:sp>
      <p:sp>
        <p:nvSpPr>
          <p:cNvPr id="23" name="Line"/>
          <p:cNvSpPr>
            <a:spLocks noGrp="1"/>
          </p:cNvSpPr>
          <p:nvPr>
            <p:ph type="body" sz="quarter" idx="14"/>
          </p:nvPr>
        </p:nvSpPr>
        <p:spPr>
          <a:xfrm flipV="1">
            <a:off x="285750" y="4317817"/>
            <a:ext cx="8572500" cy="185"/>
          </a:xfrm>
          <a:prstGeom prst="line">
            <a:avLst/>
          </a:prstGeom>
          <a:ln w="38100">
            <a:solidFill>
              <a:srgbClr val="A6AAA9"/>
            </a:solidFill>
          </a:ln>
        </p:spPr>
        <p:txBody>
          <a:bodyPr anchor="ctr">
            <a:noAutofit/>
          </a:bodyPr>
          <a:lstStyle>
            <a:lvl1pPr marL="0" indent="0" defTabSz="321457">
              <a:spcBef>
                <a:spcPts val="0"/>
              </a:spcBef>
              <a:buClrTx/>
              <a:buSzTx/>
              <a:buFontTx/>
              <a:buNone/>
              <a:defRPr sz="1200">
                <a:solidFill>
                  <a:srgbClr val="000000"/>
                </a:solidFill>
                <a:latin typeface="Helvetica"/>
                <a:sym typeface="Helvetica"/>
              </a:defRPr>
            </a:lvl1pPr>
          </a:lstStyle>
          <a:p>
            <a:pPr marL="0" indent="0" defTabSz="457200">
              <a:spcBef>
                <a:spcPts val="0"/>
              </a:spcBef>
              <a:buClrTx/>
              <a:buSzTx/>
              <a:buFontTx/>
              <a:buNone/>
              <a:defRPr sz="1200">
                <a:solidFill>
                  <a:srgbClr val="000000"/>
                </a:solidFill>
                <a:latin typeface="Helvetica"/>
                <a:ea typeface="Helvetica"/>
                <a:cs typeface="Helvetica"/>
                <a:sym typeface="Helvetica"/>
              </a:defRPr>
            </a:pPr>
            <a:endParaRPr/>
          </a:p>
        </p:txBody>
      </p:sp>
      <p:sp>
        <p:nvSpPr>
          <p:cNvPr id="24" name="Title Text"/>
          <p:cNvSpPr txBox="1">
            <a:spLocks noGrp="1"/>
          </p:cNvSpPr>
          <p:nvPr>
            <p:ph type="title"/>
          </p:nvPr>
        </p:nvSpPr>
        <p:spPr>
          <a:xfrm>
            <a:off x="285750" y="4518423"/>
            <a:ext cx="8572500" cy="1902023"/>
          </a:xfrm>
          <a:prstGeom prst="rect">
            <a:avLst/>
          </a:prstGeom>
        </p:spPr>
        <p:txBody>
          <a:bodyPr/>
          <a:lstStyle>
            <a:lvl1pPr>
              <a:spcBef>
                <a:spcPts val="0"/>
              </a:spcBef>
              <a:defRPr sz="11953"/>
            </a:lvl1pPr>
          </a:lstStyle>
          <a:p>
            <a:r>
              <a:t>Title Text</a:t>
            </a:r>
          </a:p>
        </p:txBody>
      </p:sp>
      <p:sp>
        <p:nvSpPr>
          <p:cNvPr id="25" name="Body Level One…"/>
          <p:cNvSpPr txBox="1">
            <a:spLocks noGrp="1"/>
          </p:cNvSpPr>
          <p:nvPr>
            <p:ph type="body" sz="quarter" idx="1"/>
          </p:nvPr>
        </p:nvSpPr>
        <p:spPr>
          <a:xfrm>
            <a:off x="285750" y="3000376"/>
            <a:ext cx="8572500" cy="1268016"/>
          </a:xfrm>
          <a:prstGeom prst="rect">
            <a:avLst/>
          </a:prstGeom>
        </p:spPr>
        <p:txBody>
          <a:bodyPr anchor="b"/>
          <a:lstStyle>
            <a:lvl1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1pPr>
            <a:lvl2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2pPr>
            <a:lvl3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3pPr>
            <a:lvl4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4pPr>
            <a:lvl5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26" name="Slide Number"/>
          <p:cNvSpPr txBox="1">
            <a:spLocks noGrp="1"/>
          </p:cNvSpPr>
          <p:nvPr>
            <p:ph type="sldNum" sz="quarter" idx="2"/>
          </p:nvPr>
        </p:nvSpPr>
        <p:spPr>
          <a:xfrm>
            <a:off x="8525288" y="303610"/>
            <a:ext cx="335028" cy="310278"/>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788016696"/>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amp; Subtitle Alt">
    <p:spTree>
      <p:nvGrpSpPr>
        <p:cNvPr id="1" name=""/>
        <p:cNvGrpSpPr/>
        <p:nvPr/>
      </p:nvGrpSpPr>
      <p:grpSpPr>
        <a:xfrm>
          <a:off x="0" y="0"/>
          <a:ext cx="0" cy="0"/>
          <a:chOff x="0" y="0"/>
          <a:chExt cx="0" cy="0"/>
        </a:xfrm>
      </p:grpSpPr>
      <p:sp>
        <p:nvSpPr>
          <p:cNvPr id="33" name="Line"/>
          <p:cNvSpPr/>
          <p:nvPr/>
        </p:nvSpPr>
        <p:spPr>
          <a:xfrm flipV="1">
            <a:off x="285750" y="4317817"/>
            <a:ext cx="8572500" cy="185"/>
          </a:xfrm>
          <a:prstGeom prst="line">
            <a:avLst/>
          </a:prstGeom>
          <a:ln w="38100">
            <a:solidFill>
              <a:srgbClr val="A6AAA9"/>
            </a:solidFill>
            <a:miter lim="400000"/>
          </a:ln>
        </p:spPr>
        <p:txBody>
          <a:bodyPr lIns="35719" tIns="35719" rIns="35719" bIns="35719" anchor="ctr"/>
          <a:lstStyle/>
          <a:p>
            <a:pPr defTabSz="321440">
              <a:spcBef>
                <a:spcPts val="0"/>
              </a:spcBef>
              <a:defRPr sz="1200">
                <a:solidFill>
                  <a:srgbClr val="000000"/>
                </a:solidFill>
                <a:latin typeface="Helvetica"/>
                <a:ea typeface="Helvetica"/>
                <a:cs typeface="Helvetica"/>
                <a:sym typeface="Helvetica"/>
              </a:defRPr>
            </a:pPr>
            <a:endParaRPr sz="844"/>
          </a:p>
        </p:txBody>
      </p:sp>
      <p:sp>
        <p:nvSpPr>
          <p:cNvPr id="34" name="Title Text"/>
          <p:cNvSpPr txBox="1">
            <a:spLocks noGrp="1"/>
          </p:cNvSpPr>
          <p:nvPr>
            <p:ph type="title"/>
          </p:nvPr>
        </p:nvSpPr>
        <p:spPr>
          <a:xfrm>
            <a:off x="285750" y="4518423"/>
            <a:ext cx="8572500" cy="1902023"/>
          </a:xfrm>
          <a:prstGeom prst="rect">
            <a:avLst/>
          </a:prstGeom>
        </p:spPr>
        <p:txBody>
          <a:bodyPr/>
          <a:lstStyle>
            <a:lvl1pPr>
              <a:spcBef>
                <a:spcPts val="0"/>
              </a:spcBef>
              <a:defRPr sz="11953"/>
            </a:lvl1pPr>
          </a:lstStyle>
          <a:p>
            <a:r>
              <a:t>Title Text</a:t>
            </a:r>
          </a:p>
        </p:txBody>
      </p:sp>
      <p:sp>
        <p:nvSpPr>
          <p:cNvPr id="35" name="Body Level One…"/>
          <p:cNvSpPr txBox="1">
            <a:spLocks noGrp="1"/>
          </p:cNvSpPr>
          <p:nvPr>
            <p:ph type="body" sz="quarter" idx="1"/>
          </p:nvPr>
        </p:nvSpPr>
        <p:spPr>
          <a:xfrm>
            <a:off x="285750" y="3000376"/>
            <a:ext cx="8572500" cy="1268016"/>
          </a:xfrm>
          <a:prstGeom prst="rect">
            <a:avLst/>
          </a:prstGeom>
        </p:spPr>
        <p:txBody>
          <a:bodyPr anchor="b"/>
          <a:lstStyle>
            <a:lvl1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1pPr>
            <a:lvl2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2pPr>
            <a:lvl3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3pPr>
            <a:lvl4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4pPr>
            <a:lvl5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36" name="Slide Number"/>
          <p:cNvSpPr txBox="1">
            <a:spLocks noGrp="1"/>
          </p:cNvSpPr>
          <p:nvPr>
            <p:ph type="sldNum" sz="quarter" idx="2"/>
          </p:nvPr>
        </p:nvSpPr>
        <p:spPr>
          <a:xfrm>
            <a:off x="8502379" y="294681"/>
            <a:ext cx="335028" cy="310278"/>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4403466"/>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 Center">
    <p:bg>
      <p:bgPr>
        <a:solidFill>
          <a:srgbClr val="222222"/>
        </a:solidFill>
        <a:effectLst/>
      </p:bgPr>
    </p:bg>
    <p:spTree>
      <p:nvGrpSpPr>
        <p:cNvPr id="1" name=""/>
        <p:cNvGrpSpPr/>
        <p:nvPr/>
      </p:nvGrpSpPr>
      <p:grpSpPr>
        <a:xfrm>
          <a:off x="0" y="0"/>
          <a:ext cx="0" cy="0"/>
          <a:chOff x="0" y="0"/>
          <a:chExt cx="0" cy="0"/>
        </a:xfrm>
      </p:grpSpPr>
      <p:sp>
        <p:nvSpPr>
          <p:cNvPr id="43" name="Title Text"/>
          <p:cNvSpPr txBox="1">
            <a:spLocks noGrp="1"/>
          </p:cNvSpPr>
          <p:nvPr>
            <p:ph type="title"/>
          </p:nvPr>
        </p:nvSpPr>
        <p:spPr>
          <a:xfrm>
            <a:off x="285750" y="2839641"/>
            <a:ext cx="8572500" cy="3178969"/>
          </a:xfrm>
          <a:prstGeom prst="rect">
            <a:avLst/>
          </a:prstGeom>
        </p:spPr>
        <p:txBody>
          <a:bodyPr/>
          <a:lstStyle>
            <a:lvl1pPr>
              <a:spcBef>
                <a:spcPts val="0"/>
              </a:spcBef>
              <a:defRPr sz="11953"/>
            </a:lvl1pPr>
          </a:lstStyle>
          <a:p>
            <a:r>
              <a:t>Title Text</a:t>
            </a:r>
          </a:p>
        </p:txBody>
      </p:sp>
      <p:sp>
        <p:nvSpPr>
          <p:cNvPr id="44" name="Slide Number"/>
          <p:cNvSpPr txBox="1">
            <a:spLocks noGrp="1"/>
          </p:cNvSpPr>
          <p:nvPr>
            <p:ph type="sldNum" sz="quarter" idx="2"/>
          </p:nvPr>
        </p:nvSpPr>
        <p:spPr>
          <a:xfrm>
            <a:off x="8525288" y="303610"/>
            <a:ext cx="335028" cy="310278"/>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83929262"/>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Photo - Vertical">
    <p:bg>
      <p:bgPr>
        <a:solidFill>
          <a:srgbClr val="222222"/>
        </a:solidFill>
        <a:effectLst/>
      </p:bgPr>
    </p:bg>
    <p:spTree>
      <p:nvGrpSpPr>
        <p:cNvPr id="1" name=""/>
        <p:cNvGrpSpPr/>
        <p:nvPr/>
      </p:nvGrpSpPr>
      <p:grpSpPr>
        <a:xfrm>
          <a:off x="0" y="0"/>
          <a:ext cx="0" cy="0"/>
          <a:chOff x="0" y="0"/>
          <a:chExt cx="0" cy="0"/>
        </a:xfrm>
      </p:grpSpPr>
      <p:sp>
        <p:nvSpPr>
          <p:cNvPr id="51" name="Line"/>
          <p:cNvSpPr/>
          <p:nvPr/>
        </p:nvSpPr>
        <p:spPr>
          <a:xfrm flipV="1">
            <a:off x="4143376" y="4317899"/>
            <a:ext cx="4714875" cy="102"/>
          </a:xfrm>
          <a:prstGeom prst="line">
            <a:avLst/>
          </a:prstGeom>
          <a:ln w="38100">
            <a:solidFill>
              <a:srgbClr val="A6AAA9"/>
            </a:solidFill>
            <a:miter lim="400000"/>
          </a:ln>
        </p:spPr>
        <p:txBody>
          <a:bodyPr lIns="35719" tIns="35719" rIns="35719" bIns="35719" anchor="ctr"/>
          <a:lstStyle/>
          <a:p>
            <a:pPr defTabSz="321440">
              <a:spcBef>
                <a:spcPts val="0"/>
              </a:spcBef>
              <a:defRPr sz="1200">
                <a:solidFill>
                  <a:srgbClr val="000000"/>
                </a:solidFill>
                <a:latin typeface="Helvetica"/>
                <a:ea typeface="Helvetica"/>
                <a:cs typeface="Helvetica"/>
                <a:sym typeface="Helvetica"/>
              </a:defRPr>
            </a:pPr>
            <a:endParaRPr sz="844"/>
          </a:p>
        </p:txBody>
      </p:sp>
      <p:sp>
        <p:nvSpPr>
          <p:cNvPr id="52" name="Image"/>
          <p:cNvSpPr>
            <a:spLocks noGrp="1"/>
          </p:cNvSpPr>
          <p:nvPr>
            <p:ph type="pic" idx="13"/>
          </p:nvPr>
        </p:nvSpPr>
        <p:spPr>
          <a:xfrm>
            <a:off x="1" y="0"/>
            <a:ext cx="3857625" cy="6858000"/>
          </a:xfrm>
          <a:prstGeom prst="rect">
            <a:avLst/>
          </a:prstGeom>
        </p:spPr>
        <p:txBody>
          <a:bodyPr lIns="91439" tIns="45719" rIns="91439" bIns="45719">
            <a:noAutofit/>
          </a:bodyPr>
          <a:lstStyle/>
          <a:p>
            <a:endParaRPr/>
          </a:p>
        </p:txBody>
      </p:sp>
      <p:sp>
        <p:nvSpPr>
          <p:cNvPr id="53" name="Title Text"/>
          <p:cNvSpPr txBox="1">
            <a:spLocks noGrp="1"/>
          </p:cNvSpPr>
          <p:nvPr>
            <p:ph type="title"/>
          </p:nvPr>
        </p:nvSpPr>
        <p:spPr>
          <a:xfrm>
            <a:off x="4143376" y="4518423"/>
            <a:ext cx="4714875" cy="1902023"/>
          </a:xfrm>
          <a:prstGeom prst="rect">
            <a:avLst/>
          </a:prstGeom>
        </p:spPr>
        <p:txBody>
          <a:bodyPr/>
          <a:lstStyle>
            <a:lvl1pPr>
              <a:spcBef>
                <a:spcPts val="0"/>
              </a:spcBef>
              <a:defRPr sz="11953"/>
            </a:lvl1pPr>
          </a:lstStyle>
          <a:p>
            <a:r>
              <a:t>Title Text</a:t>
            </a:r>
          </a:p>
        </p:txBody>
      </p:sp>
      <p:sp>
        <p:nvSpPr>
          <p:cNvPr id="54" name="Body Level One…"/>
          <p:cNvSpPr txBox="1">
            <a:spLocks noGrp="1"/>
          </p:cNvSpPr>
          <p:nvPr>
            <p:ph type="body" sz="quarter" idx="1"/>
          </p:nvPr>
        </p:nvSpPr>
        <p:spPr>
          <a:xfrm>
            <a:off x="4143376" y="3000376"/>
            <a:ext cx="4714875" cy="1268016"/>
          </a:xfrm>
          <a:prstGeom prst="rect">
            <a:avLst/>
          </a:prstGeom>
        </p:spPr>
        <p:txBody>
          <a:bodyPr anchor="b"/>
          <a:lstStyle>
            <a:lvl1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1pPr>
            <a:lvl2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2pPr>
            <a:lvl3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3pPr>
            <a:lvl4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4pPr>
            <a:lvl5pPr marL="0" indent="0">
              <a:lnSpc>
                <a:spcPct val="80000"/>
              </a:lnSpc>
              <a:spcBef>
                <a:spcPts val="1617"/>
              </a:spcBef>
              <a:buClrTx/>
              <a:buSzTx/>
              <a:buFontTx/>
              <a:buNone/>
              <a:defRPr sz="3797"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55" name="Slide Number"/>
          <p:cNvSpPr txBox="1">
            <a:spLocks noGrp="1"/>
          </p:cNvSpPr>
          <p:nvPr>
            <p:ph type="sldNum" sz="quarter" idx="2"/>
          </p:nvPr>
        </p:nvSpPr>
        <p:spPr>
          <a:xfrm>
            <a:off x="8525288" y="303610"/>
            <a:ext cx="335028" cy="310278"/>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14656912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222222"/>
        </a:solidFill>
        <a:effectLst/>
      </p:bgPr>
    </p:bg>
    <p:spTree>
      <p:nvGrpSpPr>
        <p:cNvPr id="1" name=""/>
        <p:cNvGrpSpPr/>
        <p:nvPr/>
      </p:nvGrpSpPr>
      <p:grpSpPr>
        <a:xfrm>
          <a:off x="0" y="0"/>
          <a:ext cx="0" cy="0"/>
          <a:chOff x="0" y="0"/>
          <a:chExt cx="0" cy="0"/>
        </a:xfrm>
      </p:grpSpPr>
      <p:sp>
        <p:nvSpPr>
          <p:cNvPr id="71" name="Text"/>
          <p:cNvSpPr txBox="1">
            <a:spLocks noGrp="1"/>
          </p:cNvSpPr>
          <p:nvPr>
            <p:ph type="body" sz="quarter" idx="13"/>
          </p:nvPr>
        </p:nvSpPr>
        <p:spPr>
          <a:xfrm>
            <a:off x="285751" y="332661"/>
            <a:ext cx="7858125" cy="310278"/>
          </a:xfrm>
          <a:prstGeom prst="rect">
            <a:avLst/>
          </a:prstGeom>
        </p:spPr>
        <p:txBody>
          <a:bodyPr anchor="b">
            <a:spAutoFit/>
          </a:bodyPr>
          <a:lstStyle>
            <a:lvl1pPr marL="0" indent="0" defTabSz="321440">
              <a:lnSpc>
                <a:spcPct val="80000"/>
              </a:lnSpc>
              <a:spcBef>
                <a:spcPts val="0"/>
              </a:spcBef>
              <a:buClrTx/>
              <a:buSzTx/>
              <a:buFontTx/>
              <a:buNone/>
              <a:defRPr sz="1687" cap="all" spc="84">
                <a:latin typeface="DIN Alternate"/>
                <a:ea typeface="DIN Alternate"/>
                <a:cs typeface="DIN Alternate"/>
                <a:sym typeface="DIN Alternate"/>
              </a:defRPr>
            </a:lvl1pPr>
          </a:lstStyle>
          <a:p>
            <a:r>
              <a:t>Text</a:t>
            </a:r>
          </a:p>
        </p:txBody>
      </p:sp>
      <p:sp>
        <p:nvSpPr>
          <p:cNvPr id="72" name="Title Text"/>
          <p:cNvSpPr txBox="1">
            <a:spLocks noGrp="1"/>
          </p:cNvSpPr>
          <p:nvPr>
            <p:ph type="title"/>
          </p:nvPr>
        </p:nvSpPr>
        <p:spPr>
          <a:prstGeom prst="rect">
            <a:avLst/>
          </a:prstGeom>
        </p:spPr>
        <p:txBody>
          <a:bodyPr/>
          <a:lstStyle/>
          <a:p>
            <a:r>
              <a:t>Title Text</a:t>
            </a:r>
          </a:p>
        </p:txBody>
      </p:sp>
      <p:sp>
        <p:nvSpPr>
          <p:cNvPr id="73" name="Body Level One…"/>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63410979"/>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Bullets Alt">
    <p:spTree>
      <p:nvGrpSpPr>
        <p:cNvPr id="1" name=""/>
        <p:cNvGrpSpPr/>
        <p:nvPr/>
      </p:nvGrpSpPr>
      <p:grpSpPr>
        <a:xfrm>
          <a:off x="0" y="0"/>
          <a:ext cx="0" cy="0"/>
          <a:chOff x="0" y="0"/>
          <a:chExt cx="0" cy="0"/>
        </a:xfrm>
      </p:grpSpPr>
      <p:sp>
        <p:nvSpPr>
          <p:cNvPr id="81" name="Text"/>
          <p:cNvSpPr txBox="1">
            <a:spLocks noGrp="1"/>
          </p:cNvSpPr>
          <p:nvPr>
            <p:ph type="body" sz="quarter" idx="13"/>
          </p:nvPr>
        </p:nvSpPr>
        <p:spPr>
          <a:xfrm>
            <a:off x="285751" y="332661"/>
            <a:ext cx="7858125" cy="310278"/>
          </a:xfrm>
          <a:prstGeom prst="rect">
            <a:avLst/>
          </a:prstGeom>
        </p:spPr>
        <p:txBody>
          <a:bodyPr anchor="b">
            <a:spAutoFit/>
          </a:bodyPr>
          <a:lstStyle>
            <a:lvl1pPr marL="0" indent="0" defTabSz="321440">
              <a:lnSpc>
                <a:spcPct val="80000"/>
              </a:lnSpc>
              <a:spcBef>
                <a:spcPts val="0"/>
              </a:spcBef>
              <a:buClrTx/>
              <a:buSzTx/>
              <a:buFontTx/>
              <a:buNone/>
              <a:defRPr sz="1687" cap="all" spc="84">
                <a:latin typeface="DIN Alternate"/>
                <a:ea typeface="DIN Alternate"/>
                <a:cs typeface="DIN Alternate"/>
                <a:sym typeface="DIN Alternate"/>
              </a:defRPr>
            </a:lvl1pPr>
          </a:lstStyle>
          <a:p>
            <a:r>
              <a:t>Text</a:t>
            </a:r>
          </a:p>
        </p:txBody>
      </p:sp>
      <p:sp>
        <p:nvSpPr>
          <p:cNvPr id="82" name="Title Text"/>
          <p:cNvSpPr txBox="1">
            <a:spLocks noGrp="1"/>
          </p:cNvSpPr>
          <p:nvPr>
            <p:ph type="title"/>
          </p:nvPr>
        </p:nvSpPr>
        <p:spPr>
          <a:prstGeom prst="rect">
            <a:avLst/>
          </a:prstGeom>
        </p:spPr>
        <p:txBody>
          <a:bodyPr/>
          <a:lstStyle/>
          <a:p>
            <a:r>
              <a:t>Title Text</a:t>
            </a:r>
          </a:p>
        </p:txBody>
      </p:sp>
      <p:sp>
        <p:nvSpPr>
          <p:cNvPr id="83" name="Body Level One…"/>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75120782"/>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Photo">
    <p:bg>
      <p:bgPr>
        <a:solidFill>
          <a:srgbClr val="222222"/>
        </a:solidFill>
        <a:effectLst/>
      </p:bgPr>
    </p:bg>
    <p:spTree>
      <p:nvGrpSpPr>
        <p:cNvPr id="1" name=""/>
        <p:cNvGrpSpPr/>
        <p:nvPr/>
      </p:nvGrpSpPr>
      <p:grpSpPr>
        <a:xfrm>
          <a:off x="0" y="0"/>
          <a:ext cx="0" cy="0"/>
          <a:chOff x="0" y="0"/>
          <a:chExt cx="0" cy="0"/>
        </a:xfrm>
      </p:grpSpPr>
      <p:sp>
        <p:nvSpPr>
          <p:cNvPr id="91" name="Text"/>
          <p:cNvSpPr txBox="1">
            <a:spLocks noGrp="1"/>
          </p:cNvSpPr>
          <p:nvPr>
            <p:ph type="body" sz="quarter" idx="13"/>
          </p:nvPr>
        </p:nvSpPr>
        <p:spPr>
          <a:xfrm>
            <a:off x="285751" y="332661"/>
            <a:ext cx="7858125" cy="310278"/>
          </a:xfrm>
          <a:prstGeom prst="rect">
            <a:avLst/>
          </a:prstGeom>
        </p:spPr>
        <p:txBody>
          <a:bodyPr anchor="b">
            <a:spAutoFit/>
          </a:bodyPr>
          <a:lstStyle>
            <a:lvl1pPr marL="0" indent="0" defTabSz="321440">
              <a:lnSpc>
                <a:spcPct val="80000"/>
              </a:lnSpc>
              <a:spcBef>
                <a:spcPts val="0"/>
              </a:spcBef>
              <a:buClrTx/>
              <a:buSzTx/>
              <a:buFontTx/>
              <a:buNone/>
              <a:defRPr sz="1687" cap="all" spc="84">
                <a:latin typeface="DIN Alternate"/>
                <a:ea typeface="DIN Alternate"/>
                <a:cs typeface="DIN Alternate"/>
                <a:sym typeface="DIN Alternate"/>
              </a:defRPr>
            </a:lvl1pPr>
          </a:lstStyle>
          <a:p>
            <a:r>
              <a:t>Text</a:t>
            </a:r>
          </a:p>
        </p:txBody>
      </p:sp>
      <p:sp>
        <p:nvSpPr>
          <p:cNvPr id="92" name="Image"/>
          <p:cNvSpPr>
            <a:spLocks noGrp="1"/>
          </p:cNvSpPr>
          <p:nvPr>
            <p:ph type="pic" sz="half" idx="14"/>
          </p:nvPr>
        </p:nvSpPr>
        <p:spPr>
          <a:xfrm>
            <a:off x="5000626" y="1080492"/>
            <a:ext cx="3857625" cy="5482828"/>
          </a:xfrm>
          <a:prstGeom prst="rect">
            <a:avLst/>
          </a:prstGeom>
        </p:spPr>
        <p:txBody>
          <a:bodyPr lIns="91439" tIns="45719" rIns="91439" bIns="45719">
            <a:noAutofit/>
          </a:bodyPr>
          <a:lstStyle/>
          <a:p>
            <a:endParaRPr/>
          </a:p>
        </p:txBody>
      </p:sp>
      <p:sp>
        <p:nvSpPr>
          <p:cNvPr id="93" name="Title Text"/>
          <p:cNvSpPr txBox="1">
            <a:spLocks noGrp="1"/>
          </p:cNvSpPr>
          <p:nvPr>
            <p:ph type="title"/>
          </p:nvPr>
        </p:nvSpPr>
        <p:spPr>
          <a:xfrm>
            <a:off x="285751" y="1080492"/>
            <a:ext cx="4429125" cy="508992"/>
          </a:xfrm>
          <a:prstGeom prst="rect">
            <a:avLst/>
          </a:prstGeom>
        </p:spPr>
        <p:txBody>
          <a:bodyPr/>
          <a:lstStyle/>
          <a:p>
            <a:r>
              <a:t>Title Text</a:t>
            </a:r>
          </a:p>
        </p:txBody>
      </p:sp>
      <p:sp>
        <p:nvSpPr>
          <p:cNvPr id="94" name="Body Level One…"/>
          <p:cNvSpPr txBox="1">
            <a:spLocks noGrp="1"/>
          </p:cNvSpPr>
          <p:nvPr>
            <p:ph type="body" sz="half" idx="1"/>
          </p:nvPr>
        </p:nvSpPr>
        <p:spPr>
          <a:xfrm>
            <a:off x="285751" y="1928812"/>
            <a:ext cx="4429125" cy="4295180"/>
          </a:xfrm>
          <a:prstGeom prst="rect">
            <a:avLst/>
          </a:prstGeom>
        </p:spPr>
        <p:txBody>
          <a:bodyPr/>
          <a:lstStyle>
            <a:lvl1pPr>
              <a:buClr>
                <a:schemeClr val="accent1"/>
              </a:buClr>
              <a:buChar char="▸"/>
              <a:defRPr sz="1969"/>
            </a:lvl1pPr>
            <a:lvl2pPr>
              <a:buClr>
                <a:schemeClr val="accent1"/>
              </a:buClr>
              <a:buChar char="▸"/>
              <a:defRPr sz="1969"/>
            </a:lvl2pPr>
            <a:lvl3pPr>
              <a:buClr>
                <a:schemeClr val="accent1"/>
              </a:buClr>
              <a:buChar char="▸"/>
              <a:defRPr sz="1969"/>
            </a:lvl3pPr>
            <a:lvl4pPr>
              <a:buClr>
                <a:schemeClr val="accent1"/>
              </a:buClr>
              <a:buChar char="▸"/>
              <a:defRPr sz="1969"/>
            </a:lvl4pPr>
            <a:lvl5pPr>
              <a:buClr>
                <a:schemeClr val="accent1"/>
              </a:buClr>
              <a:buChar char="▸"/>
              <a:defRPr sz="1969"/>
            </a:lvl5pPr>
          </a:lstStyle>
          <a:p>
            <a:r>
              <a:t>Body Level One</a:t>
            </a:r>
          </a:p>
          <a:p>
            <a:pPr lvl="1"/>
            <a:r>
              <a:t>Body Level Two</a:t>
            </a:r>
          </a:p>
          <a:p>
            <a:pPr lvl="2"/>
            <a:r>
              <a:t>Body Level Three</a:t>
            </a:r>
          </a:p>
          <a:p>
            <a:pPr lvl="3"/>
            <a:r>
              <a:t>Body Level Four</a:t>
            </a:r>
          </a:p>
          <a:p>
            <a:pPr lvl="4"/>
            <a:r>
              <a:t>Body Level Five</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17522731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ullets">
    <p:bg>
      <p:bgPr>
        <a:solidFill>
          <a:srgbClr val="222222"/>
        </a:solidFill>
        <a:effectLst/>
      </p:bgPr>
    </p:bg>
    <p:spTree>
      <p:nvGrpSpPr>
        <p:cNvPr id="1" name=""/>
        <p:cNvGrpSpPr/>
        <p:nvPr/>
      </p:nvGrpSpPr>
      <p:grpSpPr>
        <a:xfrm>
          <a:off x="0" y="0"/>
          <a:ext cx="0" cy="0"/>
          <a:chOff x="0" y="0"/>
          <a:chExt cx="0" cy="0"/>
        </a:xfrm>
      </p:grpSpPr>
      <p:sp>
        <p:nvSpPr>
          <p:cNvPr id="102" name="Text"/>
          <p:cNvSpPr txBox="1">
            <a:spLocks noGrp="1"/>
          </p:cNvSpPr>
          <p:nvPr>
            <p:ph type="body" sz="quarter" idx="13"/>
          </p:nvPr>
        </p:nvSpPr>
        <p:spPr>
          <a:xfrm>
            <a:off x="285751" y="332661"/>
            <a:ext cx="7858125" cy="310278"/>
          </a:xfrm>
          <a:prstGeom prst="rect">
            <a:avLst/>
          </a:prstGeom>
        </p:spPr>
        <p:txBody>
          <a:bodyPr anchor="b">
            <a:spAutoFit/>
          </a:bodyPr>
          <a:lstStyle>
            <a:lvl1pPr marL="0" indent="0" defTabSz="321440">
              <a:lnSpc>
                <a:spcPct val="80000"/>
              </a:lnSpc>
              <a:spcBef>
                <a:spcPts val="0"/>
              </a:spcBef>
              <a:buClrTx/>
              <a:buSzTx/>
              <a:buFontTx/>
              <a:buNone/>
              <a:defRPr sz="1687" cap="all" spc="84">
                <a:latin typeface="DIN Alternate"/>
                <a:ea typeface="DIN Alternate"/>
                <a:cs typeface="DIN Alternate"/>
                <a:sym typeface="DIN Alternate"/>
              </a:defRPr>
            </a:lvl1pPr>
          </a:lstStyle>
          <a:p>
            <a:r>
              <a:t>Text</a:t>
            </a:r>
          </a:p>
        </p:txBody>
      </p:sp>
      <p:sp>
        <p:nvSpPr>
          <p:cNvPr id="103" name="Body Level One…"/>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10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70306223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flipV="1">
            <a:off x="285750" y="698317"/>
            <a:ext cx="8572500" cy="185"/>
          </a:xfrm>
          <a:prstGeom prst="line">
            <a:avLst/>
          </a:prstGeom>
          <a:ln w="25400">
            <a:solidFill>
              <a:srgbClr val="A6AAA9"/>
            </a:solidFill>
            <a:miter lim="400000"/>
          </a:ln>
        </p:spPr>
        <p:txBody>
          <a:bodyPr lIns="35719" tIns="35719" rIns="35719" bIns="35719" anchor="ctr"/>
          <a:lstStyle/>
          <a:p>
            <a:pPr defTabSz="321440">
              <a:spcBef>
                <a:spcPts val="0"/>
              </a:spcBef>
              <a:defRPr sz="1200">
                <a:solidFill>
                  <a:srgbClr val="000000"/>
                </a:solidFill>
                <a:latin typeface="Helvetica"/>
                <a:ea typeface="Helvetica"/>
                <a:cs typeface="Helvetica"/>
                <a:sym typeface="Helvetica"/>
              </a:defRPr>
            </a:pPr>
            <a:endParaRPr sz="844"/>
          </a:p>
        </p:txBody>
      </p:sp>
      <p:sp>
        <p:nvSpPr>
          <p:cNvPr id="3" name="Title Text"/>
          <p:cNvSpPr txBox="1">
            <a:spLocks noGrp="1"/>
          </p:cNvSpPr>
          <p:nvPr>
            <p:ph type="title"/>
          </p:nvPr>
        </p:nvSpPr>
        <p:spPr>
          <a:xfrm>
            <a:off x="285750" y="1080492"/>
            <a:ext cx="8572500" cy="5089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Title Text</a:t>
            </a:r>
          </a:p>
        </p:txBody>
      </p:sp>
      <p:sp>
        <p:nvSpPr>
          <p:cNvPr id="4" name="Body Level One…"/>
          <p:cNvSpPr txBox="1">
            <a:spLocks noGrp="1"/>
          </p:cNvSpPr>
          <p:nvPr>
            <p:ph type="body" idx="1"/>
          </p:nvPr>
        </p:nvSpPr>
        <p:spPr>
          <a:xfrm>
            <a:off x="285750" y="1928812"/>
            <a:ext cx="8572500" cy="42951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8519790" y="303610"/>
            <a:ext cx="335028" cy="310278"/>
          </a:xfrm>
          <a:prstGeom prst="rect">
            <a:avLst/>
          </a:prstGeom>
          <a:ln w="12700">
            <a:miter lim="400000"/>
          </a:ln>
        </p:spPr>
        <p:txBody>
          <a:bodyPr wrap="none" lIns="50800" tIns="50800" rIns="50800" bIns="50800">
            <a:spAutoFit/>
          </a:bodyPr>
          <a:lstStyle>
            <a:lvl1pPr algn="r">
              <a:lnSpc>
                <a:spcPct val="80000"/>
              </a:lnSpc>
              <a:spcBef>
                <a:spcPts val="0"/>
              </a:spcBef>
              <a:defRPr sz="1687">
                <a:latin typeface="DIN Alternate"/>
                <a:ea typeface="DIN Alternate"/>
                <a:cs typeface="DIN Alternate"/>
                <a:sym typeface="DIN Alternate"/>
              </a:defRPr>
            </a:lvl1pPr>
          </a:lstStyle>
          <a:p>
            <a:fld id="{86CB4B4D-7CA3-9044-876B-883B54F8677D}" type="slidenum">
              <a:t>‹#›</a:t>
            </a:fld>
            <a:endParaRPr/>
          </a:p>
        </p:txBody>
      </p:sp>
    </p:spTree>
    <p:extLst>
      <p:ext uri="{BB962C8B-B14F-4D97-AF65-F5344CB8AC3E}">
        <p14:creationId xmlns:p14="http://schemas.microsoft.com/office/powerpoint/2010/main" val="392955879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Lst>
  <p:transition spd="med"/>
  <p:txStyles>
    <p:titleStyle>
      <a:lvl1pPr marL="0" marR="0" indent="0" algn="l" defTabSz="410730" rtl="0" latinLnBrk="0">
        <a:lnSpc>
          <a:spcPct val="80000"/>
        </a:lnSpc>
        <a:spcBef>
          <a:spcPts val="1969"/>
        </a:spcBef>
        <a:spcAft>
          <a:spcPts val="0"/>
        </a:spcAft>
        <a:buClrTx/>
        <a:buSzTx/>
        <a:buFontTx/>
        <a:buNone/>
        <a:tabLst/>
        <a:defRPr sz="4219" b="0" i="0" u="none" strike="noStrike" cap="all" spc="0" baseline="0">
          <a:ln>
            <a:noFill/>
          </a:ln>
          <a:solidFill>
            <a:schemeClr val="accent1"/>
          </a:solidFill>
          <a:uFillTx/>
          <a:latin typeface="+mn-lt"/>
          <a:ea typeface="+mn-ea"/>
          <a:cs typeface="+mn-cs"/>
          <a:sym typeface="DIN Condensed"/>
        </a:defRPr>
      </a:lvl1pPr>
      <a:lvl2pPr marL="0" marR="0" indent="0" algn="l" defTabSz="410730" rtl="0" latinLnBrk="0">
        <a:lnSpc>
          <a:spcPct val="80000"/>
        </a:lnSpc>
        <a:spcBef>
          <a:spcPts val="1969"/>
        </a:spcBef>
        <a:spcAft>
          <a:spcPts val="0"/>
        </a:spcAft>
        <a:buClrTx/>
        <a:buSzTx/>
        <a:buFontTx/>
        <a:buNone/>
        <a:tabLst/>
        <a:defRPr sz="4219" b="0" i="0" u="none" strike="noStrike" cap="all" spc="0" baseline="0">
          <a:ln>
            <a:noFill/>
          </a:ln>
          <a:solidFill>
            <a:schemeClr val="accent1"/>
          </a:solidFill>
          <a:uFillTx/>
          <a:latin typeface="+mn-lt"/>
          <a:ea typeface="+mn-ea"/>
          <a:cs typeface="+mn-cs"/>
          <a:sym typeface="DIN Condensed"/>
        </a:defRPr>
      </a:lvl2pPr>
      <a:lvl3pPr marL="0" marR="0" indent="0" algn="l" defTabSz="410730" rtl="0" latinLnBrk="0">
        <a:lnSpc>
          <a:spcPct val="80000"/>
        </a:lnSpc>
        <a:spcBef>
          <a:spcPts val="1969"/>
        </a:spcBef>
        <a:spcAft>
          <a:spcPts val="0"/>
        </a:spcAft>
        <a:buClrTx/>
        <a:buSzTx/>
        <a:buFontTx/>
        <a:buNone/>
        <a:tabLst/>
        <a:defRPr sz="4219" b="0" i="0" u="none" strike="noStrike" cap="all" spc="0" baseline="0">
          <a:ln>
            <a:noFill/>
          </a:ln>
          <a:solidFill>
            <a:schemeClr val="accent1"/>
          </a:solidFill>
          <a:uFillTx/>
          <a:latin typeface="+mn-lt"/>
          <a:ea typeface="+mn-ea"/>
          <a:cs typeface="+mn-cs"/>
          <a:sym typeface="DIN Condensed"/>
        </a:defRPr>
      </a:lvl3pPr>
      <a:lvl4pPr marL="0" marR="0" indent="0" algn="l" defTabSz="410730" rtl="0" latinLnBrk="0">
        <a:lnSpc>
          <a:spcPct val="80000"/>
        </a:lnSpc>
        <a:spcBef>
          <a:spcPts val="1969"/>
        </a:spcBef>
        <a:spcAft>
          <a:spcPts val="0"/>
        </a:spcAft>
        <a:buClrTx/>
        <a:buSzTx/>
        <a:buFontTx/>
        <a:buNone/>
        <a:tabLst/>
        <a:defRPr sz="4219" b="0" i="0" u="none" strike="noStrike" cap="all" spc="0" baseline="0">
          <a:ln>
            <a:noFill/>
          </a:ln>
          <a:solidFill>
            <a:schemeClr val="accent1"/>
          </a:solidFill>
          <a:uFillTx/>
          <a:latin typeface="+mn-lt"/>
          <a:ea typeface="+mn-ea"/>
          <a:cs typeface="+mn-cs"/>
          <a:sym typeface="DIN Condensed"/>
        </a:defRPr>
      </a:lvl4pPr>
      <a:lvl5pPr marL="0" marR="0" indent="0" algn="l" defTabSz="410730" rtl="0" latinLnBrk="0">
        <a:lnSpc>
          <a:spcPct val="80000"/>
        </a:lnSpc>
        <a:spcBef>
          <a:spcPts val="1969"/>
        </a:spcBef>
        <a:spcAft>
          <a:spcPts val="0"/>
        </a:spcAft>
        <a:buClrTx/>
        <a:buSzTx/>
        <a:buFontTx/>
        <a:buNone/>
        <a:tabLst/>
        <a:defRPr sz="4219" b="0" i="0" u="none" strike="noStrike" cap="all" spc="0" baseline="0">
          <a:ln>
            <a:noFill/>
          </a:ln>
          <a:solidFill>
            <a:schemeClr val="accent1"/>
          </a:solidFill>
          <a:uFillTx/>
          <a:latin typeface="+mn-lt"/>
          <a:ea typeface="+mn-ea"/>
          <a:cs typeface="+mn-cs"/>
          <a:sym typeface="DIN Condensed"/>
        </a:defRPr>
      </a:lvl5pPr>
      <a:lvl6pPr marL="0" marR="0" indent="0" algn="l" defTabSz="410730" rtl="0" latinLnBrk="0">
        <a:lnSpc>
          <a:spcPct val="80000"/>
        </a:lnSpc>
        <a:spcBef>
          <a:spcPts val="1969"/>
        </a:spcBef>
        <a:spcAft>
          <a:spcPts val="0"/>
        </a:spcAft>
        <a:buClrTx/>
        <a:buSzTx/>
        <a:buFontTx/>
        <a:buNone/>
        <a:tabLst/>
        <a:defRPr sz="4219" b="0" i="0" u="none" strike="noStrike" cap="all" spc="0" baseline="0">
          <a:ln>
            <a:noFill/>
          </a:ln>
          <a:solidFill>
            <a:schemeClr val="accent1"/>
          </a:solidFill>
          <a:uFillTx/>
          <a:latin typeface="+mn-lt"/>
          <a:ea typeface="+mn-ea"/>
          <a:cs typeface="+mn-cs"/>
          <a:sym typeface="DIN Condensed"/>
        </a:defRPr>
      </a:lvl6pPr>
      <a:lvl7pPr marL="0" marR="0" indent="0" algn="l" defTabSz="410730" rtl="0" latinLnBrk="0">
        <a:lnSpc>
          <a:spcPct val="80000"/>
        </a:lnSpc>
        <a:spcBef>
          <a:spcPts val="1969"/>
        </a:spcBef>
        <a:spcAft>
          <a:spcPts val="0"/>
        </a:spcAft>
        <a:buClrTx/>
        <a:buSzTx/>
        <a:buFontTx/>
        <a:buNone/>
        <a:tabLst/>
        <a:defRPr sz="4219" b="0" i="0" u="none" strike="noStrike" cap="all" spc="0" baseline="0">
          <a:ln>
            <a:noFill/>
          </a:ln>
          <a:solidFill>
            <a:schemeClr val="accent1"/>
          </a:solidFill>
          <a:uFillTx/>
          <a:latin typeface="+mn-lt"/>
          <a:ea typeface="+mn-ea"/>
          <a:cs typeface="+mn-cs"/>
          <a:sym typeface="DIN Condensed"/>
        </a:defRPr>
      </a:lvl7pPr>
      <a:lvl8pPr marL="0" marR="0" indent="0" algn="l" defTabSz="410730" rtl="0" latinLnBrk="0">
        <a:lnSpc>
          <a:spcPct val="80000"/>
        </a:lnSpc>
        <a:spcBef>
          <a:spcPts val="1969"/>
        </a:spcBef>
        <a:spcAft>
          <a:spcPts val="0"/>
        </a:spcAft>
        <a:buClrTx/>
        <a:buSzTx/>
        <a:buFontTx/>
        <a:buNone/>
        <a:tabLst/>
        <a:defRPr sz="4219" b="0" i="0" u="none" strike="noStrike" cap="all" spc="0" baseline="0">
          <a:ln>
            <a:noFill/>
          </a:ln>
          <a:solidFill>
            <a:schemeClr val="accent1"/>
          </a:solidFill>
          <a:uFillTx/>
          <a:latin typeface="+mn-lt"/>
          <a:ea typeface="+mn-ea"/>
          <a:cs typeface="+mn-cs"/>
          <a:sym typeface="DIN Condensed"/>
        </a:defRPr>
      </a:lvl8pPr>
      <a:lvl9pPr marL="0" marR="0" indent="0" algn="l" defTabSz="410730" rtl="0" latinLnBrk="0">
        <a:lnSpc>
          <a:spcPct val="80000"/>
        </a:lnSpc>
        <a:spcBef>
          <a:spcPts val="1969"/>
        </a:spcBef>
        <a:spcAft>
          <a:spcPts val="0"/>
        </a:spcAft>
        <a:buClrTx/>
        <a:buSzTx/>
        <a:buFontTx/>
        <a:buNone/>
        <a:tabLst/>
        <a:defRPr sz="4219" b="0" i="0" u="none" strike="noStrike" cap="all" spc="0" baseline="0">
          <a:ln>
            <a:noFill/>
          </a:ln>
          <a:solidFill>
            <a:schemeClr val="accent1"/>
          </a:solidFill>
          <a:uFillTx/>
          <a:latin typeface="+mn-lt"/>
          <a:ea typeface="+mn-ea"/>
          <a:cs typeface="+mn-cs"/>
          <a:sym typeface="DIN Condensed"/>
        </a:defRPr>
      </a:lvl9pPr>
    </p:titleStyle>
    <p:bodyStyle>
      <a:lvl1pPr marL="312512" marR="0" indent="-312512" algn="l" defTabSz="410730" latinLnBrk="0">
        <a:lnSpc>
          <a:spcPct val="100000"/>
        </a:lnSpc>
        <a:spcBef>
          <a:spcPts val="1969"/>
        </a:spcBef>
        <a:spcAft>
          <a:spcPts val="0"/>
        </a:spcAft>
        <a:buClr>
          <a:schemeClr val="accent1">
            <a:satOff val="-4060"/>
          </a:schemeClr>
        </a:buClr>
        <a:buSzPct val="104999"/>
        <a:buFont typeface="Avenir Next"/>
        <a:buChar char="‣"/>
        <a:tabLst/>
        <a:defRPr sz="2391" b="0" i="0" u="none" strike="noStrike" cap="none" spc="0" baseline="0">
          <a:ln>
            <a:noFill/>
          </a:ln>
          <a:solidFill>
            <a:srgbClr val="838787"/>
          </a:solidFill>
          <a:uFillTx/>
          <a:latin typeface="Avenir Next Medium"/>
          <a:ea typeface="Avenir Next Medium"/>
          <a:cs typeface="Avenir Next Medium"/>
          <a:sym typeface="Avenir Next Medium"/>
        </a:defRPr>
      </a:lvl1pPr>
      <a:lvl2pPr marL="625024" marR="0" indent="-312512" algn="l" defTabSz="410730" latinLnBrk="0">
        <a:lnSpc>
          <a:spcPct val="100000"/>
        </a:lnSpc>
        <a:spcBef>
          <a:spcPts val="1969"/>
        </a:spcBef>
        <a:spcAft>
          <a:spcPts val="0"/>
        </a:spcAft>
        <a:buClr>
          <a:schemeClr val="accent1">
            <a:satOff val="-4060"/>
          </a:schemeClr>
        </a:buClr>
        <a:buSzPct val="104999"/>
        <a:buFont typeface="Avenir Next"/>
        <a:buChar char="‣"/>
        <a:tabLst/>
        <a:defRPr sz="2391" b="0" i="0" u="none" strike="noStrike" cap="none" spc="0" baseline="0">
          <a:ln>
            <a:noFill/>
          </a:ln>
          <a:solidFill>
            <a:srgbClr val="838787"/>
          </a:solidFill>
          <a:uFillTx/>
          <a:latin typeface="Avenir Next Medium"/>
          <a:ea typeface="Avenir Next Medium"/>
          <a:cs typeface="Avenir Next Medium"/>
          <a:sym typeface="Avenir Next Medium"/>
        </a:defRPr>
      </a:lvl2pPr>
      <a:lvl3pPr marL="937536" marR="0" indent="-312512" algn="l" defTabSz="410730" latinLnBrk="0">
        <a:lnSpc>
          <a:spcPct val="100000"/>
        </a:lnSpc>
        <a:spcBef>
          <a:spcPts val="1969"/>
        </a:spcBef>
        <a:spcAft>
          <a:spcPts val="0"/>
        </a:spcAft>
        <a:buClr>
          <a:schemeClr val="accent1">
            <a:satOff val="-4060"/>
          </a:schemeClr>
        </a:buClr>
        <a:buSzPct val="104999"/>
        <a:buFont typeface="Avenir Next"/>
        <a:buChar char="‣"/>
        <a:tabLst/>
        <a:defRPr sz="2391" b="0" i="0" u="none" strike="noStrike" cap="none" spc="0" baseline="0">
          <a:ln>
            <a:noFill/>
          </a:ln>
          <a:solidFill>
            <a:srgbClr val="838787"/>
          </a:solidFill>
          <a:uFillTx/>
          <a:latin typeface="Avenir Next Medium"/>
          <a:ea typeface="Avenir Next Medium"/>
          <a:cs typeface="Avenir Next Medium"/>
          <a:sym typeface="Avenir Next Medium"/>
        </a:defRPr>
      </a:lvl3pPr>
      <a:lvl4pPr marL="1250048" marR="0" indent="-312512" algn="l" defTabSz="410730" latinLnBrk="0">
        <a:lnSpc>
          <a:spcPct val="100000"/>
        </a:lnSpc>
        <a:spcBef>
          <a:spcPts val="1969"/>
        </a:spcBef>
        <a:spcAft>
          <a:spcPts val="0"/>
        </a:spcAft>
        <a:buClr>
          <a:schemeClr val="accent1">
            <a:satOff val="-4060"/>
          </a:schemeClr>
        </a:buClr>
        <a:buSzPct val="104999"/>
        <a:buFont typeface="Avenir Next"/>
        <a:buChar char="‣"/>
        <a:tabLst/>
        <a:defRPr sz="2391" b="0" i="0" u="none" strike="noStrike" cap="none" spc="0" baseline="0">
          <a:ln>
            <a:noFill/>
          </a:ln>
          <a:solidFill>
            <a:srgbClr val="838787"/>
          </a:solidFill>
          <a:uFillTx/>
          <a:latin typeface="Avenir Next Medium"/>
          <a:ea typeface="Avenir Next Medium"/>
          <a:cs typeface="Avenir Next Medium"/>
          <a:sym typeface="Avenir Next Medium"/>
        </a:defRPr>
      </a:lvl4pPr>
      <a:lvl5pPr marL="1562560" marR="0" indent="-312512" algn="l" defTabSz="410730" latinLnBrk="0">
        <a:lnSpc>
          <a:spcPct val="100000"/>
        </a:lnSpc>
        <a:spcBef>
          <a:spcPts val="1969"/>
        </a:spcBef>
        <a:spcAft>
          <a:spcPts val="0"/>
        </a:spcAft>
        <a:buClr>
          <a:schemeClr val="accent1">
            <a:satOff val="-4060"/>
          </a:schemeClr>
        </a:buClr>
        <a:buSzPct val="104999"/>
        <a:buFont typeface="Avenir Next"/>
        <a:buChar char="‣"/>
        <a:tabLst/>
        <a:defRPr sz="2391" b="0" i="0" u="none" strike="noStrike" cap="none" spc="0" baseline="0">
          <a:ln>
            <a:noFill/>
          </a:ln>
          <a:solidFill>
            <a:srgbClr val="838787"/>
          </a:solidFill>
          <a:uFillTx/>
          <a:latin typeface="Avenir Next Medium"/>
          <a:ea typeface="Avenir Next Medium"/>
          <a:cs typeface="Avenir Next Medium"/>
          <a:sym typeface="Avenir Next Medium"/>
        </a:defRPr>
      </a:lvl5pPr>
      <a:lvl6pPr marL="1875072" marR="0" indent="-312512" algn="l" defTabSz="410730" latinLnBrk="0">
        <a:lnSpc>
          <a:spcPct val="100000"/>
        </a:lnSpc>
        <a:spcBef>
          <a:spcPts val="1969"/>
        </a:spcBef>
        <a:spcAft>
          <a:spcPts val="0"/>
        </a:spcAft>
        <a:buClr>
          <a:schemeClr val="accent1">
            <a:satOff val="-4060"/>
          </a:schemeClr>
        </a:buClr>
        <a:buSzPct val="104999"/>
        <a:buFont typeface="Avenir Next"/>
        <a:buChar char="‣"/>
        <a:tabLst/>
        <a:defRPr sz="2391" b="0" i="0" u="none" strike="noStrike" cap="none" spc="0" baseline="0">
          <a:ln>
            <a:noFill/>
          </a:ln>
          <a:solidFill>
            <a:srgbClr val="838787"/>
          </a:solidFill>
          <a:uFillTx/>
          <a:latin typeface="Avenir Next Medium"/>
          <a:ea typeface="Avenir Next Medium"/>
          <a:cs typeface="Avenir Next Medium"/>
          <a:sym typeface="Avenir Next Medium"/>
        </a:defRPr>
      </a:lvl6pPr>
      <a:lvl7pPr marL="2187584" marR="0" indent="-312512" algn="l" defTabSz="410730" latinLnBrk="0">
        <a:lnSpc>
          <a:spcPct val="100000"/>
        </a:lnSpc>
        <a:spcBef>
          <a:spcPts val="1969"/>
        </a:spcBef>
        <a:spcAft>
          <a:spcPts val="0"/>
        </a:spcAft>
        <a:buClr>
          <a:schemeClr val="accent1">
            <a:satOff val="-4060"/>
          </a:schemeClr>
        </a:buClr>
        <a:buSzPct val="104999"/>
        <a:buFont typeface="Avenir Next"/>
        <a:buChar char="‣"/>
        <a:tabLst/>
        <a:defRPr sz="2391" b="0" i="0" u="none" strike="noStrike" cap="none" spc="0" baseline="0">
          <a:ln>
            <a:noFill/>
          </a:ln>
          <a:solidFill>
            <a:srgbClr val="838787"/>
          </a:solidFill>
          <a:uFillTx/>
          <a:latin typeface="Avenir Next Medium"/>
          <a:ea typeface="Avenir Next Medium"/>
          <a:cs typeface="Avenir Next Medium"/>
          <a:sym typeface="Avenir Next Medium"/>
        </a:defRPr>
      </a:lvl7pPr>
      <a:lvl8pPr marL="2500096" marR="0" indent="-312512" algn="l" defTabSz="410730" latinLnBrk="0">
        <a:lnSpc>
          <a:spcPct val="100000"/>
        </a:lnSpc>
        <a:spcBef>
          <a:spcPts val="1969"/>
        </a:spcBef>
        <a:spcAft>
          <a:spcPts val="0"/>
        </a:spcAft>
        <a:buClr>
          <a:schemeClr val="accent1">
            <a:satOff val="-4060"/>
          </a:schemeClr>
        </a:buClr>
        <a:buSzPct val="104999"/>
        <a:buFont typeface="Avenir Next"/>
        <a:buChar char="‣"/>
        <a:tabLst/>
        <a:defRPr sz="2391" b="0" i="0" u="none" strike="noStrike" cap="none" spc="0" baseline="0">
          <a:ln>
            <a:noFill/>
          </a:ln>
          <a:solidFill>
            <a:srgbClr val="838787"/>
          </a:solidFill>
          <a:uFillTx/>
          <a:latin typeface="Avenir Next Medium"/>
          <a:ea typeface="Avenir Next Medium"/>
          <a:cs typeface="Avenir Next Medium"/>
          <a:sym typeface="Avenir Next Medium"/>
        </a:defRPr>
      </a:lvl8pPr>
      <a:lvl9pPr marL="2812608" marR="0" indent="-312512" algn="l" defTabSz="410730" latinLnBrk="0">
        <a:lnSpc>
          <a:spcPct val="100000"/>
        </a:lnSpc>
        <a:spcBef>
          <a:spcPts val="1969"/>
        </a:spcBef>
        <a:spcAft>
          <a:spcPts val="0"/>
        </a:spcAft>
        <a:buClr>
          <a:schemeClr val="accent1">
            <a:satOff val="-4060"/>
          </a:schemeClr>
        </a:buClr>
        <a:buSzPct val="104999"/>
        <a:buFont typeface="Avenir Next"/>
        <a:buChar char="‣"/>
        <a:tabLst/>
        <a:defRPr sz="2391" b="0" i="0" u="none" strike="noStrike" cap="none" spc="0" baseline="0">
          <a:ln>
            <a:noFill/>
          </a:ln>
          <a:solidFill>
            <a:srgbClr val="838787"/>
          </a:solidFill>
          <a:uFillTx/>
          <a:latin typeface="Avenir Next Medium"/>
          <a:ea typeface="Avenir Next Medium"/>
          <a:cs typeface="Avenir Next Medium"/>
          <a:sym typeface="Avenir Next Medium"/>
        </a:defRPr>
      </a:lvl9pPr>
    </p:bodyStyle>
    <p:otherStyle>
      <a:lvl1pPr marL="0" marR="0" indent="0" algn="r" defTabSz="410730" latinLnBrk="0">
        <a:lnSpc>
          <a:spcPct val="80000"/>
        </a:lnSpc>
        <a:spcBef>
          <a:spcPts val="0"/>
        </a:spcBef>
        <a:spcAft>
          <a:spcPts val="0"/>
        </a:spcAft>
        <a:buClrTx/>
        <a:buSzTx/>
        <a:buFontTx/>
        <a:buNone/>
        <a:tabLst/>
        <a:defRPr sz="1687" b="0" i="0" u="none" strike="noStrike" cap="none" spc="0" baseline="0">
          <a:ln>
            <a:noFill/>
          </a:ln>
          <a:solidFill>
            <a:schemeClr val="tx1"/>
          </a:solidFill>
          <a:uFillTx/>
          <a:latin typeface="+mn-lt"/>
          <a:ea typeface="+mn-ea"/>
          <a:cs typeface="+mn-cs"/>
          <a:sym typeface="DIN Alternate"/>
        </a:defRPr>
      </a:lvl1pPr>
      <a:lvl2pPr marL="0" marR="0" indent="160721" algn="r" defTabSz="410730" latinLnBrk="0">
        <a:lnSpc>
          <a:spcPct val="80000"/>
        </a:lnSpc>
        <a:spcBef>
          <a:spcPts val="0"/>
        </a:spcBef>
        <a:spcAft>
          <a:spcPts val="0"/>
        </a:spcAft>
        <a:buClrTx/>
        <a:buSzTx/>
        <a:buFontTx/>
        <a:buNone/>
        <a:tabLst/>
        <a:defRPr sz="1687" b="0" i="0" u="none" strike="noStrike" cap="none" spc="0" baseline="0">
          <a:ln>
            <a:noFill/>
          </a:ln>
          <a:solidFill>
            <a:schemeClr val="tx1"/>
          </a:solidFill>
          <a:uFillTx/>
          <a:latin typeface="+mn-lt"/>
          <a:ea typeface="+mn-ea"/>
          <a:cs typeface="+mn-cs"/>
          <a:sym typeface="DIN Alternate"/>
        </a:defRPr>
      </a:lvl2pPr>
      <a:lvl3pPr marL="0" marR="0" indent="321440" algn="r" defTabSz="410730" latinLnBrk="0">
        <a:lnSpc>
          <a:spcPct val="80000"/>
        </a:lnSpc>
        <a:spcBef>
          <a:spcPts val="0"/>
        </a:spcBef>
        <a:spcAft>
          <a:spcPts val="0"/>
        </a:spcAft>
        <a:buClrTx/>
        <a:buSzTx/>
        <a:buFontTx/>
        <a:buNone/>
        <a:tabLst/>
        <a:defRPr sz="1687" b="0" i="0" u="none" strike="noStrike" cap="none" spc="0" baseline="0">
          <a:ln>
            <a:noFill/>
          </a:ln>
          <a:solidFill>
            <a:schemeClr val="tx1"/>
          </a:solidFill>
          <a:uFillTx/>
          <a:latin typeface="+mn-lt"/>
          <a:ea typeface="+mn-ea"/>
          <a:cs typeface="+mn-cs"/>
          <a:sym typeface="DIN Alternate"/>
        </a:defRPr>
      </a:lvl3pPr>
      <a:lvl4pPr marL="0" marR="0" indent="482161" algn="r" defTabSz="410730" latinLnBrk="0">
        <a:lnSpc>
          <a:spcPct val="80000"/>
        </a:lnSpc>
        <a:spcBef>
          <a:spcPts val="0"/>
        </a:spcBef>
        <a:spcAft>
          <a:spcPts val="0"/>
        </a:spcAft>
        <a:buClrTx/>
        <a:buSzTx/>
        <a:buFontTx/>
        <a:buNone/>
        <a:tabLst/>
        <a:defRPr sz="1687" b="0" i="0" u="none" strike="noStrike" cap="none" spc="0" baseline="0">
          <a:ln>
            <a:noFill/>
          </a:ln>
          <a:solidFill>
            <a:schemeClr val="tx1"/>
          </a:solidFill>
          <a:uFillTx/>
          <a:latin typeface="+mn-lt"/>
          <a:ea typeface="+mn-ea"/>
          <a:cs typeface="+mn-cs"/>
          <a:sym typeface="DIN Alternate"/>
        </a:defRPr>
      </a:lvl4pPr>
      <a:lvl5pPr marL="0" marR="0" indent="642882" algn="r" defTabSz="410730" latinLnBrk="0">
        <a:lnSpc>
          <a:spcPct val="80000"/>
        </a:lnSpc>
        <a:spcBef>
          <a:spcPts val="0"/>
        </a:spcBef>
        <a:spcAft>
          <a:spcPts val="0"/>
        </a:spcAft>
        <a:buClrTx/>
        <a:buSzTx/>
        <a:buFontTx/>
        <a:buNone/>
        <a:tabLst/>
        <a:defRPr sz="1687" b="0" i="0" u="none" strike="noStrike" cap="none" spc="0" baseline="0">
          <a:ln>
            <a:noFill/>
          </a:ln>
          <a:solidFill>
            <a:schemeClr val="tx1"/>
          </a:solidFill>
          <a:uFillTx/>
          <a:latin typeface="+mn-lt"/>
          <a:ea typeface="+mn-ea"/>
          <a:cs typeface="+mn-cs"/>
          <a:sym typeface="DIN Alternate"/>
        </a:defRPr>
      </a:lvl5pPr>
      <a:lvl6pPr marL="0" marR="0" indent="803602" algn="r" defTabSz="410730" latinLnBrk="0">
        <a:lnSpc>
          <a:spcPct val="80000"/>
        </a:lnSpc>
        <a:spcBef>
          <a:spcPts val="0"/>
        </a:spcBef>
        <a:spcAft>
          <a:spcPts val="0"/>
        </a:spcAft>
        <a:buClrTx/>
        <a:buSzTx/>
        <a:buFontTx/>
        <a:buNone/>
        <a:tabLst/>
        <a:defRPr sz="1687" b="0" i="0" u="none" strike="noStrike" cap="none" spc="0" baseline="0">
          <a:ln>
            <a:noFill/>
          </a:ln>
          <a:solidFill>
            <a:schemeClr val="tx1"/>
          </a:solidFill>
          <a:uFillTx/>
          <a:latin typeface="+mn-lt"/>
          <a:ea typeface="+mn-ea"/>
          <a:cs typeface="+mn-cs"/>
          <a:sym typeface="DIN Alternate"/>
        </a:defRPr>
      </a:lvl6pPr>
      <a:lvl7pPr marL="0" marR="0" indent="964323" algn="r" defTabSz="410730" latinLnBrk="0">
        <a:lnSpc>
          <a:spcPct val="80000"/>
        </a:lnSpc>
        <a:spcBef>
          <a:spcPts val="0"/>
        </a:spcBef>
        <a:spcAft>
          <a:spcPts val="0"/>
        </a:spcAft>
        <a:buClrTx/>
        <a:buSzTx/>
        <a:buFontTx/>
        <a:buNone/>
        <a:tabLst/>
        <a:defRPr sz="1687" b="0" i="0" u="none" strike="noStrike" cap="none" spc="0" baseline="0">
          <a:ln>
            <a:noFill/>
          </a:ln>
          <a:solidFill>
            <a:schemeClr val="tx1"/>
          </a:solidFill>
          <a:uFillTx/>
          <a:latin typeface="+mn-lt"/>
          <a:ea typeface="+mn-ea"/>
          <a:cs typeface="+mn-cs"/>
          <a:sym typeface="DIN Alternate"/>
        </a:defRPr>
      </a:lvl7pPr>
      <a:lvl8pPr marL="0" marR="0" indent="1125044" algn="r" defTabSz="410730" latinLnBrk="0">
        <a:lnSpc>
          <a:spcPct val="80000"/>
        </a:lnSpc>
        <a:spcBef>
          <a:spcPts val="0"/>
        </a:spcBef>
        <a:spcAft>
          <a:spcPts val="0"/>
        </a:spcAft>
        <a:buClrTx/>
        <a:buSzTx/>
        <a:buFontTx/>
        <a:buNone/>
        <a:tabLst/>
        <a:defRPr sz="1687" b="0" i="0" u="none" strike="noStrike" cap="none" spc="0" baseline="0">
          <a:ln>
            <a:noFill/>
          </a:ln>
          <a:solidFill>
            <a:schemeClr val="tx1"/>
          </a:solidFill>
          <a:uFillTx/>
          <a:latin typeface="+mn-lt"/>
          <a:ea typeface="+mn-ea"/>
          <a:cs typeface="+mn-cs"/>
          <a:sym typeface="DIN Alternate"/>
        </a:defRPr>
      </a:lvl8pPr>
      <a:lvl9pPr marL="0" marR="0" indent="1285763" algn="r" defTabSz="410730" latinLnBrk="0">
        <a:lnSpc>
          <a:spcPct val="80000"/>
        </a:lnSpc>
        <a:spcBef>
          <a:spcPts val="0"/>
        </a:spcBef>
        <a:spcAft>
          <a:spcPts val="0"/>
        </a:spcAft>
        <a:buClrTx/>
        <a:buSzTx/>
        <a:buFontTx/>
        <a:buNone/>
        <a:tabLst/>
        <a:defRPr sz="1687" b="0" i="0" u="none" strike="noStrike" cap="none" spc="0" baseline="0">
          <a:ln>
            <a:noFill/>
          </a:ln>
          <a:solidFill>
            <a:schemeClr val="tx1"/>
          </a:solidFill>
          <a:uFillTx/>
          <a:latin typeface="+mn-lt"/>
          <a:ea typeface="+mn-ea"/>
          <a:cs typeface="+mn-cs"/>
          <a:sym typeface="DIN Alternat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14.png"/><Relationship Id="rId5" Type="http://schemas.openxmlformats.org/officeDocument/2006/relationships/image" Target="../media/image5.tif"/><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image" Target="../media/image17.jpeg"/><Relationship Id="rId7" Type="http://schemas.openxmlformats.org/officeDocument/2006/relationships/image" Target="../media/image21.jpeg"/><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8" Type="http://schemas.openxmlformats.org/officeDocument/2006/relationships/hyperlink" Target="https://en.wikipedia.org/wiki/Prairie_dog" TargetMode="External"/><Relationship Id="rId3" Type="http://schemas.openxmlformats.org/officeDocument/2006/relationships/hyperlink" Target="http://ya-webdesign/" TargetMode="External"/><Relationship Id="rId7" Type="http://schemas.openxmlformats.org/officeDocument/2006/relationships/hyperlink" Target="https://incrediblevanishingpaperweight.wordpress.com/2015/01/22/an-open-letter-to-the-huffington-post/" TargetMode="External"/><Relationship Id="rId2" Type="http://schemas.openxmlformats.org/officeDocument/2006/relationships/hyperlink" Target="https://figshare.com/articles/The_Foraging_Ecology_of_the_Mountain_Long_Eared_Bat_Plecotus_macrobullaris_Revealed_with_DNA_Mini_Barcodes/125967" TargetMode="External"/><Relationship Id="rId1" Type="http://schemas.openxmlformats.org/officeDocument/2006/relationships/slideLayout" Target="../slideLayouts/slideLayout13.xml"/><Relationship Id="rId6" Type="http://schemas.openxmlformats.org/officeDocument/2006/relationships/hyperlink" Target="https://www.theguardian.com/technology/2018/jun/10/artificial-intelligence-cancer-detectors-the-five" TargetMode="External"/><Relationship Id="rId5" Type="http://schemas.openxmlformats.org/officeDocument/2006/relationships/hyperlink" Target="https://kids.nationalgeographic.com/animals/orca/" TargetMode="External"/><Relationship Id="rId4" Type="http://schemas.openxmlformats.org/officeDocument/2006/relationships/hyperlink" Target="https://www.dolphinaris.com/everything-you-need-to-know-about-dolphins/" TargetMode="External"/><Relationship Id="rId9" Type="http://schemas.openxmlformats.org/officeDocument/2006/relationships/hyperlink" Target="https://primatology.net/2008/04/29/orangutan-photographed-using-tool-as-spear-to-fish/orangutan-tool-use-fishing/"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5.tif"/></Relationships>
</file>

<file path=ppt/slides/_rels/slide8.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image" Target="../media/image9.jpeg"/><Relationship Id="rId5" Type="http://schemas.openxmlformats.org/officeDocument/2006/relationships/image" Target="../media/image8.png"/><Relationship Id="rId10" Type="http://schemas.openxmlformats.org/officeDocument/2006/relationships/image" Target="../media/image13.jpeg"/><Relationship Id="rId4" Type="http://schemas.openxmlformats.org/officeDocument/2006/relationships/image" Target="../media/image7.png"/><Relationship Id="rId9"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kIll &amp;…"/>
          <p:cNvSpPr txBox="1">
            <a:spLocks noGrp="1"/>
          </p:cNvSpPr>
          <p:nvPr>
            <p:ph type="title" idx="4294967295"/>
          </p:nvPr>
        </p:nvSpPr>
        <p:spPr>
          <a:xfrm>
            <a:off x="285751" y="821645"/>
            <a:ext cx="8572501" cy="6449979"/>
          </a:xfrm>
          <a:prstGeom prst="rect">
            <a:avLst/>
          </a:prstGeom>
        </p:spPr>
        <p:txBody>
          <a:bodyPr>
            <a:normAutofit/>
          </a:bodyPr>
          <a:lstStyle/>
          <a:p>
            <a:pPr algn="ctr">
              <a:spcBef>
                <a:spcPts val="0"/>
              </a:spcBef>
              <a:defRPr sz="17000">
                <a:solidFill>
                  <a:srgbClr val="FFE983"/>
                </a:solidFill>
              </a:defRPr>
            </a:pPr>
            <a:r>
              <a:rPr lang="en-US" sz="11250" dirty="0" err="1">
                <a:solidFill>
                  <a:srgbClr val="FFE983"/>
                </a:solidFill>
              </a:rPr>
              <a:t>SkIll</a:t>
            </a:r>
            <a:r>
              <a:rPr sz="11250" dirty="0"/>
              <a:t> &amp;</a:t>
            </a:r>
          </a:p>
          <a:p>
            <a:pPr algn="ctr">
              <a:spcBef>
                <a:spcPts val="2672"/>
              </a:spcBef>
              <a:spcAft>
                <a:spcPts val="2400"/>
              </a:spcAft>
              <a:defRPr sz="17000">
                <a:solidFill>
                  <a:srgbClr val="FFE983"/>
                </a:solidFill>
              </a:defRPr>
            </a:pPr>
            <a:r>
              <a:rPr sz="11250" dirty="0"/>
              <a:t>Human Identity</a:t>
            </a:r>
          </a:p>
          <a:p>
            <a:pPr algn="ctr">
              <a:spcBef>
                <a:spcPts val="0"/>
              </a:spcBef>
              <a:defRPr sz="10000">
                <a:solidFill>
                  <a:srgbClr val="FFE983"/>
                </a:solidFill>
              </a:defRPr>
            </a:pPr>
            <a:r>
              <a:rPr sz="7000" dirty="0"/>
              <a:t>Some bad news, some good</a:t>
            </a:r>
          </a:p>
        </p:txBody>
      </p:sp>
    </p:spTree>
    <p:extLst>
      <p:ext uri="{BB962C8B-B14F-4D97-AF65-F5344CB8AC3E}">
        <p14:creationId xmlns:p14="http://schemas.microsoft.com/office/powerpoint/2010/main" val="1131657848"/>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WJun17Ball-feynman_1200.jpg" descr="PWJun17Ball-feynman_1200.jpg">
            <a:extLst>
              <a:ext uri="{FF2B5EF4-FFF2-40B4-BE49-F238E27FC236}">
                <a16:creationId xmlns:a16="http://schemas.microsoft.com/office/drawing/2014/main" id="{31037C5A-F540-D44B-8785-6E66B5C26DAE}"/>
              </a:ext>
            </a:extLst>
          </p:cNvPr>
          <p:cNvPicPr>
            <a:picLocks noChangeAspect="1"/>
          </p:cNvPicPr>
          <p:nvPr/>
        </p:nvPicPr>
        <p:blipFill>
          <a:blip r:embed="rId3"/>
          <a:stretch>
            <a:fillRect/>
          </a:stretch>
        </p:blipFill>
        <p:spPr>
          <a:xfrm>
            <a:off x="408016" y="3787453"/>
            <a:ext cx="3369315" cy="2526987"/>
          </a:xfrm>
          <a:prstGeom prst="rect">
            <a:avLst/>
          </a:prstGeom>
          <a:ln w="25400">
            <a:miter lim="400000"/>
          </a:ln>
          <a:effectLst>
            <a:reflection stA="82330" endPos="20000" dir="5400000" sy="-100000" algn="bl" rotWithShape="0"/>
          </a:effectLst>
        </p:spPr>
      </p:pic>
      <p:pic>
        <p:nvPicPr>
          <p:cNvPr id="3" name="Untitled.png" descr="Untitled.png">
            <a:extLst>
              <a:ext uri="{FF2B5EF4-FFF2-40B4-BE49-F238E27FC236}">
                <a16:creationId xmlns:a16="http://schemas.microsoft.com/office/drawing/2014/main" id="{88D193ED-EB18-A145-9FBE-1B437126417A}"/>
              </a:ext>
            </a:extLst>
          </p:cNvPr>
          <p:cNvPicPr>
            <a:picLocks noChangeAspect="1"/>
          </p:cNvPicPr>
          <p:nvPr/>
        </p:nvPicPr>
        <p:blipFill>
          <a:blip r:embed="rId4"/>
          <a:stretch>
            <a:fillRect/>
          </a:stretch>
        </p:blipFill>
        <p:spPr>
          <a:xfrm>
            <a:off x="5773165" y="3678870"/>
            <a:ext cx="2642810" cy="2635570"/>
          </a:xfrm>
          <a:prstGeom prst="rect">
            <a:avLst/>
          </a:prstGeom>
          <a:ln w="25400">
            <a:miter lim="400000"/>
          </a:ln>
          <a:effectLst>
            <a:reflection stA="82330" endPos="16000" dir="5400000" sy="-100000" algn="bl" rotWithShape="0"/>
          </a:effectLst>
        </p:spPr>
      </p:pic>
      <p:pic>
        <p:nvPicPr>
          <p:cNvPr id="4" name="Image" descr="Image">
            <a:extLst>
              <a:ext uri="{FF2B5EF4-FFF2-40B4-BE49-F238E27FC236}">
                <a16:creationId xmlns:a16="http://schemas.microsoft.com/office/drawing/2014/main" id="{6BC48267-3BD0-544E-8BF2-6C45EC93EF21}"/>
              </a:ext>
            </a:extLst>
          </p:cNvPr>
          <p:cNvPicPr>
            <a:picLocks noChangeAspect="1"/>
          </p:cNvPicPr>
          <p:nvPr/>
        </p:nvPicPr>
        <p:blipFill>
          <a:blip r:embed="rId5"/>
          <a:stretch>
            <a:fillRect/>
          </a:stretch>
        </p:blipFill>
        <p:spPr>
          <a:xfrm>
            <a:off x="1215075" y="280770"/>
            <a:ext cx="2155761" cy="2428761"/>
          </a:xfrm>
          <a:prstGeom prst="rect">
            <a:avLst/>
          </a:prstGeom>
          <a:ln w="25400">
            <a:miter lim="400000"/>
          </a:ln>
          <a:effectLst>
            <a:reflection stA="82330" endPos="16000" dir="5400000" sy="-100000" algn="bl" rotWithShape="0"/>
          </a:effectLst>
        </p:spPr>
      </p:pic>
      <p:pic>
        <p:nvPicPr>
          <p:cNvPr id="5" name="952112.png" descr="952112.png">
            <a:extLst>
              <a:ext uri="{FF2B5EF4-FFF2-40B4-BE49-F238E27FC236}">
                <a16:creationId xmlns:a16="http://schemas.microsoft.com/office/drawing/2014/main" id="{66F027EE-5A4E-8246-A604-64083E546D74}"/>
              </a:ext>
            </a:extLst>
          </p:cNvPr>
          <p:cNvPicPr>
            <a:picLocks noChangeAspect="1"/>
          </p:cNvPicPr>
          <p:nvPr/>
        </p:nvPicPr>
        <p:blipFill>
          <a:blip r:embed="rId6"/>
          <a:stretch>
            <a:fillRect/>
          </a:stretch>
        </p:blipFill>
        <p:spPr>
          <a:xfrm>
            <a:off x="5773165" y="313315"/>
            <a:ext cx="2642810" cy="2635570"/>
          </a:xfrm>
          <a:prstGeom prst="rect">
            <a:avLst/>
          </a:prstGeom>
          <a:ln w="25400">
            <a:miter lim="400000"/>
          </a:ln>
          <a:effectLst>
            <a:reflection stA="82330" endPos="13000" dir="5400000" sy="-100000" algn="bl" rotWithShape="0"/>
          </a:effectLst>
        </p:spPr>
      </p:pic>
      <p:cxnSp>
        <p:nvCxnSpPr>
          <p:cNvPr id="8" name="Straight Connector 7">
            <a:extLst>
              <a:ext uri="{FF2B5EF4-FFF2-40B4-BE49-F238E27FC236}">
                <a16:creationId xmlns:a16="http://schemas.microsoft.com/office/drawing/2014/main" id="{3D612449-C3BF-F445-B122-B8E615B38902}"/>
              </a:ext>
            </a:extLst>
          </p:cNvPr>
          <p:cNvCxnSpPr>
            <a:cxnSpLocks/>
          </p:cNvCxnSpPr>
          <p:nvPr/>
        </p:nvCxnSpPr>
        <p:spPr>
          <a:xfrm>
            <a:off x="0" y="3429000"/>
            <a:ext cx="9144000" cy="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3" name="?">
            <a:extLst>
              <a:ext uri="{FF2B5EF4-FFF2-40B4-BE49-F238E27FC236}">
                <a16:creationId xmlns:a16="http://schemas.microsoft.com/office/drawing/2014/main" id="{4A1954CE-2DC9-784D-9C47-465FFBE273CE}"/>
              </a:ext>
            </a:extLst>
          </p:cNvPr>
          <p:cNvSpPr txBox="1"/>
          <p:nvPr/>
        </p:nvSpPr>
        <p:spPr>
          <a:xfrm rot="20766218">
            <a:off x="7730552" y="-145774"/>
            <a:ext cx="868499"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14" name="?">
            <a:extLst>
              <a:ext uri="{FF2B5EF4-FFF2-40B4-BE49-F238E27FC236}">
                <a16:creationId xmlns:a16="http://schemas.microsoft.com/office/drawing/2014/main" id="{3A1C1D53-9CEA-A04E-8DD6-D146E1032D13}"/>
              </a:ext>
            </a:extLst>
          </p:cNvPr>
          <p:cNvSpPr txBox="1"/>
          <p:nvPr/>
        </p:nvSpPr>
        <p:spPr>
          <a:xfrm rot="996077">
            <a:off x="8097414" y="366436"/>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15" name="?">
            <a:extLst>
              <a:ext uri="{FF2B5EF4-FFF2-40B4-BE49-F238E27FC236}">
                <a16:creationId xmlns:a16="http://schemas.microsoft.com/office/drawing/2014/main" id="{79B82C8A-C150-AA49-A008-4A89102F974C}"/>
              </a:ext>
            </a:extLst>
          </p:cNvPr>
          <p:cNvSpPr txBox="1"/>
          <p:nvPr/>
        </p:nvSpPr>
        <p:spPr>
          <a:xfrm rot="1508044">
            <a:off x="8334747" y="1018155"/>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16" name="?">
            <a:extLst>
              <a:ext uri="{FF2B5EF4-FFF2-40B4-BE49-F238E27FC236}">
                <a16:creationId xmlns:a16="http://schemas.microsoft.com/office/drawing/2014/main" id="{5F2ACD65-E4B5-F548-96FD-02C51AE10E9F}"/>
              </a:ext>
            </a:extLst>
          </p:cNvPr>
          <p:cNvSpPr txBox="1"/>
          <p:nvPr/>
        </p:nvSpPr>
        <p:spPr>
          <a:xfrm rot="20766218">
            <a:off x="7664250" y="3450027"/>
            <a:ext cx="868499"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17" name="?">
            <a:extLst>
              <a:ext uri="{FF2B5EF4-FFF2-40B4-BE49-F238E27FC236}">
                <a16:creationId xmlns:a16="http://schemas.microsoft.com/office/drawing/2014/main" id="{3D0D4DEA-7B8E-DA49-9FDC-7A39B735D45D}"/>
              </a:ext>
            </a:extLst>
          </p:cNvPr>
          <p:cNvSpPr txBox="1"/>
          <p:nvPr/>
        </p:nvSpPr>
        <p:spPr>
          <a:xfrm rot="996077">
            <a:off x="8031112" y="3962237"/>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18" name="?">
            <a:extLst>
              <a:ext uri="{FF2B5EF4-FFF2-40B4-BE49-F238E27FC236}">
                <a16:creationId xmlns:a16="http://schemas.microsoft.com/office/drawing/2014/main" id="{14F1623D-25D6-FC4A-A9E8-E30DDDDFD122}"/>
              </a:ext>
            </a:extLst>
          </p:cNvPr>
          <p:cNvSpPr txBox="1"/>
          <p:nvPr/>
        </p:nvSpPr>
        <p:spPr>
          <a:xfrm rot="1508044">
            <a:off x="8268445" y="4613956"/>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19" name="TextBox 18">
            <a:extLst>
              <a:ext uri="{FF2B5EF4-FFF2-40B4-BE49-F238E27FC236}">
                <a16:creationId xmlns:a16="http://schemas.microsoft.com/office/drawing/2014/main" id="{D70FD460-62AA-9D46-973F-279CDC0ECBFD}"/>
              </a:ext>
            </a:extLst>
          </p:cNvPr>
          <p:cNvSpPr txBox="1"/>
          <p:nvPr/>
        </p:nvSpPr>
        <p:spPr>
          <a:xfrm>
            <a:off x="4416175" y="3747554"/>
            <a:ext cx="841577" cy="18876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l" defTabSz="584200" rtl="0" eaLnBrk="1" fontAlgn="auto" latinLnBrk="0" hangingPunct="0">
              <a:lnSpc>
                <a:spcPct val="100000"/>
              </a:lnSpc>
              <a:spcBef>
                <a:spcPts val="2400"/>
              </a:spcBef>
              <a:spcAft>
                <a:spcPts val="0"/>
              </a:spcAft>
              <a:buClrTx/>
              <a:buSzTx/>
              <a:buFontTx/>
              <a:buNone/>
              <a:tabLst/>
              <a:defRPr/>
            </a:pPr>
            <a:r>
              <a:rPr kumimoji="0" lang="en-US" sz="9600" b="1" i="0" u="none" strike="noStrike" kern="1200" cap="none" spc="0" normalizeH="0" baseline="0" noProof="0" dirty="0">
                <a:ln>
                  <a:noFill/>
                </a:ln>
                <a:solidFill>
                  <a:srgbClr val="FFE983"/>
                </a:solidFill>
                <a:effectLst/>
                <a:uLnTx/>
                <a:uFillTx/>
                <a:latin typeface="DIN Condensed"/>
                <a:ea typeface="Avenir Next Medium"/>
                <a:cs typeface="Avenir Next Medium"/>
                <a:sym typeface="Avenir Next Medium"/>
              </a:rPr>
              <a:t>&gt;</a:t>
            </a:r>
          </a:p>
        </p:txBody>
      </p:sp>
      <p:sp>
        <p:nvSpPr>
          <p:cNvPr id="20" name="TextBox 19">
            <a:extLst>
              <a:ext uri="{FF2B5EF4-FFF2-40B4-BE49-F238E27FC236}">
                <a16:creationId xmlns:a16="http://schemas.microsoft.com/office/drawing/2014/main" id="{F3B6C016-A372-994E-9734-031896F0EBE5}"/>
              </a:ext>
            </a:extLst>
          </p:cNvPr>
          <p:cNvSpPr txBox="1"/>
          <p:nvPr/>
        </p:nvSpPr>
        <p:spPr>
          <a:xfrm>
            <a:off x="4411726" y="278902"/>
            <a:ext cx="841577" cy="18876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l" defTabSz="584200" rtl="0" eaLnBrk="1" fontAlgn="auto" latinLnBrk="0" hangingPunct="0">
              <a:lnSpc>
                <a:spcPct val="100000"/>
              </a:lnSpc>
              <a:spcBef>
                <a:spcPts val="2400"/>
              </a:spcBef>
              <a:spcAft>
                <a:spcPts val="0"/>
              </a:spcAft>
              <a:buClrTx/>
              <a:buSzTx/>
              <a:buFontTx/>
              <a:buNone/>
              <a:tabLst/>
              <a:defRPr/>
            </a:pPr>
            <a:r>
              <a:rPr kumimoji="0" lang="en-US" sz="9600" b="1" i="0" u="none" strike="noStrike" kern="1200" cap="none" spc="0" normalizeH="0" baseline="0" noProof="0" dirty="0">
                <a:ln>
                  <a:noFill/>
                </a:ln>
                <a:solidFill>
                  <a:srgbClr val="FFE983"/>
                </a:solidFill>
                <a:effectLst/>
                <a:uLnTx/>
                <a:uFillTx/>
                <a:latin typeface="DIN Condensed"/>
                <a:ea typeface="Avenir Next Medium"/>
                <a:cs typeface="Avenir Next Medium"/>
                <a:sym typeface="Avenir Next Medium"/>
              </a:rPr>
              <a:t>&gt;</a:t>
            </a:r>
          </a:p>
        </p:txBody>
      </p:sp>
    </p:spTree>
    <p:extLst>
      <p:ext uri="{BB962C8B-B14F-4D97-AF65-F5344CB8AC3E}">
        <p14:creationId xmlns:p14="http://schemas.microsoft.com/office/powerpoint/2010/main" val="194528402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200"/>
                                  </p:stCondLst>
                                  <p:childTnLst>
                                    <p:set>
                                      <p:cBhvr>
                                        <p:cTn id="13" dur="1" fill="hold">
                                          <p:stCondLst>
                                            <p:cond delay="0"/>
                                          </p:stCondLst>
                                        </p:cTn>
                                        <p:tgtEl>
                                          <p:spTgt spid="13"/>
                                        </p:tgtEl>
                                        <p:attrNameLst>
                                          <p:attrName>style.visibility</p:attrName>
                                        </p:attrNameLst>
                                      </p:cBhvr>
                                      <p:to>
                                        <p:strVal val="visible"/>
                                      </p:to>
                                    </p:set>
                                  </p:childTnLst>
                                </p:cTn>
                              </p:par>
                            </p:childTnLst>
                          </p:cTn>
                        </p:par>
                        <p:par>
                          <p:cTn id="14" fill="hold">
                            <p:stCondLst>
                              <p:cond delay="200"/>
                            </p:stCondLst>
                            <p:childTnLst>
                              <p:par>
                                <p:cTn id="15" presetID="1" presetClass="entr" presetSubtype="0" fill="hold" grpId="0" nodeType="afterEffect">
                                  <p:stCondLst>
                                    <p:cond delay="200"/>
                                  </p:stCondLst>
                                  <p:childTnLst>
                                    <p:set>
                                      <p:cBhvr>
                                        <p:cTn id="16" dur="1" fill="hold">
                                          <p:stCondLst>
                                            <p:cond delay="0"/>
                                          </p:stCondLst>
                                        </p:cTn>
                                        <p:tgtEl>
                                          <p:spTgt spid="15"/>
                                        </p:tgtEl>
                                        <p:attrNameLst>
                                          <p:attrName>style.visibility</p:attrName>
                                        </p:attrNameLst>
                                      </p:cBhvr>
                                      <p:to>
                                        <p:strVal val="visible"/>
                                      </p:to>
                                    </p:set>
                                  </p:childTnLst>
                                </p:cTn>
                              </p:par>
                            </p:childTnLst>
                          </p:cTn>
                        </p:par>
                        <p:par>
                          <p:cTn id="17" fill="hold">
                            <p:stCondLst>
                              <p:cond delay="400"/>
                            </p:stCondLst>
                            <p:childTnLst>
                              <p:par>
                                <p:cTn id="18" presetID="1" presetClass="entr" presetSubtype="0" fill="hold" grpId="0" nodeType="afterEffect">
                                  <p:stCondLst>
                                    <p:cond delay="20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grpId="0" nodeType="afterEffect">
                                  <p:stCondLst>
                                    <p:cond delay="200"/>
                                  </p:stCondLst>
                                  <p:childTnLst>
                                    <p:set>
                                      <p:cBhvr>
                                        <p:cTn id="30" dur="1" fill="hold">
                                          <p:stCondLst>
                                            <p:cond delay="0"/>
                                          </p:stCondLst>
                                        </p:cTn>
                                        <p:tgtEl>
                                          <p:spTgt spid="16"/>
                                        </p:tgtEl>
                                        <p:attrNameLst>
                                          <p:attrName>style.visibility</p:attrName>
                                        </p:attrNameLst>
                                      </p:cBhvr>
                                      <p:to>
                                        <p:strVal val="visible"/>
                                      </p:to>
                                    </p:set>
                                  </p:childTnLst>
                                </p:cTn>
                              </p:par>
                            </p:childTnLst>
                          </p:cTn>
                        </p:par>
                        <p:par>
                          <p:cTn id="31" fill="hold">
                            <p:stCondLst>
                              <p:cond delay="200"/>
                            </p:stCondLst>
                            <p:childTnLst>
                              <p:par>
                                <p:cTn id="32" presetID="1" presetClass="entr" presetSubtype="0" fill="hold" grpId="0" nodeType="afterEffect">
                                  <p:stCondLst>
                                    <p:cond delay="200"/>
                                  </p:stCondLst>
                                  <p:childTnLst>
                                    <p:set>
                                      <p:cBhvr>
                                        <p:cTn id="33" dur="1" fill="hold">
                                          <p:stCondLst>
                                            <p:cond delay="0"/>
                                          </p:stCondLst>
                                        </p:cTn>
                                        <p:tgtEl>
                                          <p:spTgt spid="18"/>
                                        </p:tgtEl>
                                        <p:attrNameLst>
                                          <p:attrName>style.visibility</p:attrName>
                                        </p:attrNameLst>
                                      </p:cBhvr>
                                      <p:to>
                                        <p:strVal val="visible"/>
                                      </p:to>
                                    </p:set>
                                  </p:childTnLst>
                                </p:cTn>
                              </p:par>
                            </p:childTnLst>
                          </p:cTn>
                        </p:par>
                        <p:par>
                          <p:cTn id="34" fill="hold">
                            <p:stCondLst>
                              <p:cond delay="400"/>
                            </p:stCondLst>
                            <p:childTnLst>
                              <p:par>
                                <p:cTn id="35" presetID="1" presetClass="entr" presetSubtype="0" fill="hold" grpId="0" nodeType="afterEffect">
                                  <p:stCondLst>
                                    <p:cond delay="20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par>
                                <p:cTn id="41" presetID="1" presetClass="exit" presetSubtype="0" fill="hold" grpId="1" nodeType="withEffect">
                                  <p:stCondLst>
                                    <p:cond delay="0"/>
                                  </p:stCondLst>
                                  <p:childTnLst>
                                    <p:set>
                                      <p:cBhvr>
                                        <p:cTn id="42" dur="1" fill="hold">
                                          <p:stCondLst>
                                            <p:cond delay="0"/>
                                          </p:stCondLst>
                                        </p:cTn>
                                        <p:tgtEl>
                                          <p:spTgt spid="17"/>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18"/>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16"/>
                                        </p:tgtEl>
                                        <p:attrNameLst>
                                          <p:attrName>style.visibility</p:attrName>
                                        </p:attrNameLst>
                                      </p:cBhvr>
                                      <p:to>
                                        <p:strVal val="hidden"/>
                                      </p:to>
                                    </p:set>
                                  </p:childTnLst>
                                </p:cTn>
                              </p:par>
                              <p:par>
                                <p:cTn id="47" presetID="1" presetClass="exit" presetSubtype="0" fill="hold" grpId="1" nodeType="withEffect">
                                  <p:stCondLst>
                                    <p:cond delay="0"/>
                                  </p:stCondLst>
                                  <p:childTnLst>
                                    <p:set>
                                      <p:cBhvr>
                                        <p:cTn id="48" dur="1" fill="hold">
                                          <p:stCondLst>
                                            <p:cond delay="0"/>
                                          </p:stCondLst>
                                        </p:cTn>
                                        <p:tgtEl>
                                          <p:spTgt spid="15"/>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14"/>
                                        </p:tgtEl>
                                        <p:attrNameLst>
                                          <p:attrName>style.visibility</p:attrName>
                                        </p:attrNameLst>
                                      </p:cBhvr>
                                      <p:to>
                                        <p:strVal val="hidden"/>
                                      </p:to>
                                    </p:set>
                                  </p:childTnLst>
                                </p:cTn>
                              </p:par>
                              <p:par>
                                <p:cTn id="51" presetID="1" presetClass="exit" presetSubtype="0" fill="hold" grpId="1" nodeType="withEffect">
                                  <p:stCondLst>
                                    <p:cond delay="0"/>
                                  </p:stCondLst>
                                  <p:childTnLst>
                                    <p:set>
                                      <p:cBhvr>
                                        <p:cTn id="52" dur="1" fill="hold">
                                          <p:stCondLst>
                                            <p:cond delay="0"/>
                                          </p:stCondLst>
                                        </p:cTn>
                                        <p:tgtEl>
                                          <p:spTgt spid="13"/>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E2C2421E-AC82-3341-A483-C3D064383192}"/>
              </a:ext>
            </a:extLst>
          </p:cNvPr>
          <p:cNvSpPr/>
          <p:nvPr/>
        </p:nvSpPr>
        <p:spPr>
          <a:xfrm>
            <a:off x="1268002" y="1627632"/>
            <a:ext cx="7731808" cy="4223115"/>
          </a:xfrm>
          <a:custGeom>
            <a:avLst/>
            <a:gdLst>
              <a:gd name="connsiteX0" fmla="*/ 3468590 w 7731808"/>
              <a:gd name="connsiteY0" fmla="*/ 1956816 h 4223115"/>
              <a:gd name="connsiteX1" fmla="*/ 103598 w 7731808"/>
              <a:gd name="connsiteY1" fmla="*/ 3785616 h 4223115"/>
              <a:gd name="connsiteX2" fmla="*/ 6961598 w 7731808"/>
              <a:gd name="connsiteY2" fmla="*/ 3895344 h 4223115"/>
              <a:gd name="connsiteX3" fmla="*/ 7272494 w 7731808"/>
              <a:gd name="connsiteY3" fmla="*/ 0 h 4223115"/>
            </a:gdLst>
            <a:ahLst/>
            <a:cxnLst>
              <a:cxn ang="0">
                <a:pos x="connsiteX0" y="connsiteY0"/>
              </a:cxn>
              <a:cxn ang="0">
                <a:pos x="connsiteX1" y="connsiteY1"/>
              </a:cxn>
              <a:cxn ang="0">
                <a:pos x="connsiteX2" y="connsiteY2"/>
              </a:cxn>
              <a:cxn ang="0">
                <a:pos x="connsiteX3" y="connsiteY3"/>
              </a:cxn>
            </a:cxnLst>
            <a:rect l="l" t="t" r="r" b="b"/>
            <a:pathLst>
              <a:path w="7731808" h="4223115">
                <a:moveTo>
                  <a:pt x="3468590" y="1956816"/>
                </a:moveTo>
                <a:cubicBezTo>
                  <a:pt x="1495010" y="2709672"/>
                  <a:pt x="-478570" y="3462528"/>
                  <a:pt x="103598" y="3785616"/>
                </a:cubicBezTo>
                <a:cubicBezTo>
                  <a:pt x="685766" y="4108704"/>
                  <a:pt x="5766782" y="4526280"/>
                  <a:pt x="6961598" y="3895344"/>
                </a:cubicBezTo>
                <a:cubicBezTo>
                  <a:pt x="8156414" y="3264408"/>
                  <a:pt x="7714454" y="1632204"/>
                  <a:pt x="7272494" y="0"/>
                </a:cubicBezTo>
              </a:path>
            </a:pathLst>
          </a:cu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lvl="0" indent="0" algn="l" defTabSz="914400" rtl="0" eaLnBrk="1" fontAlgn="auto" latinLnBrk="1" hangingPunct="0">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DIN Condensed"/>
            </a:endParaRPr>
          </a:p>
        </p:txBody>
      </p:sp>
      <p:sp>
        <p:nvSpPr>
          <p:cNvPr id="7" name="Freeform 6">
            <a:extLst>
              <a:ext uri="{FF2B5EF4-FFF2-40B4-BE49-F238E27FC236}">
                <a16:creationId xmlns:a16="http://schemas.microsoft.com/office/drawing/2014/main" id="{E508BEB5-15FE-9941-B5C9-86347E359FD6}"/>
              </a:ext>
            </a:extLst>
          </p:cNvPr>
          <p:cNvSpPr/>
          <p:nvPr/>
        </p:nvSpPr>
        <p:spPr>
          <a:xfrm>
            <a:off x="694943" y="779696"/>
            <a:ext cx="8353991" cy="5474800"/>
          </a:xfrm>
          <a:custGeom>
            <a:avLst/>
            <a:gdLst>
              <a:gd name="connsiteX0" fmla="*/ 0 w 8174736"/>
              <a:gd name="connsiteY0" fmla="*/ 5815584 h 5815584"/>
              <a:gd name="connsiteX1" fmla="*/ 6364224 w 8174736"/>
              <a:gd name="connsiteY1" fmla="*/ 4206240 h 5815584"/>
              <a:gd name="connsiteX2" fmla="*/ 8174736 w 8174736"/>
              <a:gd name="connsiteY2" fmla="*/ 0 h 5815584"/>
            </a:gdLst>
            <a:ahLst/>
            <a:cxnLst>
              <a:cxn ang="0">
                <a:pos x="connsiteX0" y="connsiteY0"/>
              </a:cxn>
              <a:cxn ang="0">
                <a:pos x="connsiteX1" y="connsiteY1"/>
              </a:cxn>
              <a:cxn ang="0">
                <a:pos x="connsiteX2" y="connsiteY2"/>
              </a:cxn>
            </a:cxnLst>
            <a:rect l="l" t="t" r="r" b="b"/>
            <a:pathLst>
              <a:path w="8174736" h="5815584">
                <a:moveTo>
                  <a:pt x="0" y="5815584"/>
                </a:moveTo>
                <a:cubicBezTo>
                  <a:pt x="2500884" y="5495544"/>
                  <a:pt x="5001768" y="5175504"/>
                  <a:pt x="6364224" y="4206240"/>
                </a:cubicBezTo>
                <a:cubicBezTo>
                  <a:pt x="7726680" y="3236976"/>
                  <a:pt x="7950708" y="1618488"/>
                  <a:pt x="8174736" y="0"/>
                </a:cubicBezTo>
              </a:path>
            </a:pathLst>
          </a:custGeom>
          <a:ln w="79375"/>
        </p:spPr>
        <p:style>
          <a:lnRef idx="1">
            <a:schemeClr val="accent1"/>
          </a:lnRef>
          <a:fillRef idx="0">
            <a:schemeClr val="accent1"/>
          </a:fillRef>
          <a:effectRef idx="0">
            <a:schemeClr val="accent1"/>
          </a:effectRef>
          <a:fontRef idx="minor">
            <a:schemeClr val="tx1"/>
          </a:fontRef>
        </p:style>
        <p:txBody>
          <a:bodyPr rot="0" spcFirstLastPara="1" vertOverflow="overflow" horzOverflow="overflow" vert="horz" wrap="square" lIns="91439" tIns="45719" rIns="91439" bIns="45719" numCol="1" spcCol="38100" rtlCol="0" anchor="t">
            <a:noAutofit/>
          </a:bodyPr>
          <a:lstStyle/>
          <a:p>
            <a:pPr marL="0" marR="0" lvl="0" indent="0" algn="l" defTabSz="914400" rtl="0" eaLnBrk="1" fontAlgn="auto" latinLnBrk="1" hangingPunct="0">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DIN Condensed"/>
            </a:endParaRPr>
          </a:p>
        </p:txBody>
      </p:sp>
      <p:cxnSp>
        <p:nvCxnSpPr>
          <p:cNvPr id="9" name="Straight Arrow Connector 8">
            <a:extLst>
              <a:ext uri="{FF2B5EF4-FFF2-40B4-BE49-F238E27FC236}">
                <a16:creationId xmlns:a16="http://schemas.microsoft.com/office/drawing/2014/main" id="{F4F0A453-0302-AC47-9F53-9337115BE17A}"/>
              </a:ext>
            </a:extLst>
          </p:cNvPr>
          <p:cNvCxnSpPr>
            <a:cxnSpLocks/>
          </p:cNvCxnSpPr>
          <p:nvPr/>
        </p:nvCxnSpPr>
        <p:spPr>
          <a:xfrm flipV="1">
            <a:off x="455086" y="779696"/>
            <a:ext cx="0" cy="5749120"/>
          </a:xfrm>
          <a:prstGeom prst="straightConnector1">
            <a:avLst/>
          </a:prstGeom>
          <a:noFill/>
          <a:ln w="38100" cap="sq">
            <a:solidFill>
              <a:schemeClr val="accent1"/>
            </a:solidFill>
            <a:prstDash val="solid"/>
            <a:miter lim="400000"/>
            <a:tailEnd type="triangle" w="lg" len="lg"/>
          </a:ln>
          <a:effectLst/>
          <a:sp3d/>
        </p:spPr>
        <p:style>
          <a:lnRef idx="0">
            <a:scrgbClr r="0" g="0" b="0"/>
          </a:lnRef>
          <a:fillRef idx="0">
            <a:scrgbClr r="0" g="0" b="0"/>
          </a:fillRef>
          <a:effectRef idx="0">
            <a:scrgbClr r="0" g="0" b="0"/>
          </a:effectRef>
          <a:fontRef idx="none"/>
        </p:style>
      </p:cxnSp>
      <p:sp>
        <p:nvSpPr>
          <p:cNvPr id="12" name="TextBox 11">
            <a:extLst>
              <a:ext uri="{FF2B5EF4-FFF2-40B4-BE49-F238E27FC236}">
                <a16:creationId xmlns:a16="http://schemas.microsoft.com/office/drawing/2014/main" id="{440C3C6A-0E79-6243-90FC-69CA11E139F5}"/>
              </a:ext>
            </a:extLst>
          </p:cNvPr>
          <p:cNvSpPr txBox="1"/>
          <p:nvPr/>
        </p:nvSpPr>
        <p:spPr>
          <a:xfrm>
            <a:off x="95063" y="61551"/>
            <a:ext cx="1003608"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l" defTabSz="584200" rtl="0" eaLnBrk="1" fontAlgn="auto" latinLnBrk="0" hangingPunct="0">
              <a:lnSpc>
                <a:spcPct val="100000"/>
              </a:lnSpc>
              <a:spcBef>
                <a:spcPts val="2400"/>
              </a:spcBef>
              <a:spcAft>
                <a:spcPts val="0"/>
              </a:spcAft>
              <a:buClrTx/>
              <a:buSzTx/>
              <a:buFontTx/>
              <a:buNone/>
              <a:tabLst/>
              <a:defRPr/>
            </a:pPr>
            <a:r>
              <a:rPr kumimoji="0" lang="en-US" sz="2000" b="0" i="0" u="none" strike="noStrike" kern="1200" cap="none" spc="0" normalizeH="0" baseline="0" noProof="0" dirty="0">
                <a:ln>
                  <a:noFill/>
                </a:ln>
                <a:solidFill>
                  <a:srgbClr val="FCF1E6"/>
                </a:solidFill>
                <a:effectLst/>
                <a:uLnTx/>
                <a:uFillTx/>
                <a:latin typeface="DIN Condensed"/>
                <a:ea typeface="Avenir Next Medium"/>
                <a:cs typeface="Avenir Next Medium"/>
                <a:sym typeface="Avenir Next Medium"/>
              </a:rPr>
              <a:t>CAPACITIES</a:t>
            </a:r>
          </a:p>
        </p:txBody>
      </p:sp>
      <p:cxnSp>
        <p:nvCxnSpPr>
          <p:cNvPr id="15" name="Straight Arrow Connector 14">
            <a:extLst>
              <a:ext uri="{FF2B5EF4-FFF2-40B4-BE49-F238E27FC236}">
                <a16:creationId xmlns:a16="http://schemas.microsoft.com/office/drawing/2014/main" id="{97F0EC22-AC10-0249-85D9-56EC34B826DC}"/>
              </a:ext>
            </a:extLst>
          </p:cNvPr>
          <p:cNvCxnSpPr>
            <a:cxnSpLocks/>
          </p:cNvCxnSpPr>
          <p:nvPr/>
        </p:nvCxnSpPr>
        <p:spPr>
          <a:xfrm>
            <a:off x="1298448" y="4919472"/>
            <a:ext cx="0" cy="1171139"/>
          </a:xfrm>
          <a:prstGeom prst="straightConnector1">
            <a:avLst/>
          </a:prstGeom>
          <a:noFill/>
          <a:ln w="50800" cap="flat">
            <a:solidFill>
              <a:schemeClr val="accent1"/>
            </a:solidFill>
            <a:prstDash val="solid"/>
            <a:miter lim="400000"/>
            <a:tailEnd type="triangle" w="lg" len="lg"/>
          </a:ln>
          <a:effectLst/>
          <a:sp3d/>
        </p:spPr>
        <p:style>
          <a:lnRef idx="0">
            <a:scrgbClr r="0" g="0" b="0"/>
          </a:lnRef>
          <a:fillRef idx="0">
            <a:scrgbClr r="0" g="0" b="0"/>
          </a:fillRef>
          <a:effectRef idx="0">
            <a:scrgbClr r="0" g="0" b="0"/>
          </a:effectRef>
          <a:fontRef idx="none"/>
        </p:style>
      </p:cxnSp>
      <p:sp>
        <p:nvSpPr>
          <p:cNvPr id="17" name="TextBox 16">
            <a:extLst>
              <a:ext uri="{FF2B5EF4-FFF2-40B4-BE49-F238E27FC236}">
                <a16:creationId xmlns:a16="http://schemas.microsoft.com/office/drawing/2014/main" id="{AFCE60A0-097F-5244-9CFA-C9E7A6A7F30B}"/>
              </a:ext>
            </a:extLst>
          </p:cNvPr>
          <p:cNvSpPr txBox="1"/>
          <p:nvPr/>
        </p:nvSpPr>
        <p:spPr>
          <a:xfrm>
            <a:off x="940112" y="4201327"/>
            <a:ext cx="716671"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l" defTabSz="584200" rtl="0" eaLnBrk="1" fontAlgn="auto" latinLnBrk="0" hangingPunct="0">
              <a:lnSpc>
                <a:spcPct val="100000"/>
              </a:lnSpc>
              <a:spcBef>
                <a:spcPts val="2400"/>
              </a:spcBef>
              <a:spcAft>
                <a:spcPts val="0"/>
              </a:spcAft>
              <a:buClrTx/>
              <a:buSzTx/>
              <a:buFontTx/>
              <a:buNone/>
              <a:tabLst/>
              <a:defRPr/>
            </a:pPr>
            <a:r>
              <a:rPr kumimoji="0" lang="en-US" sz="2000" b="0" i="0" u="none" strike="noStrike" kern="1200" cap="none" spc="0" normalizeH="0" baseline="0" noProof="0" dirty="0">
                <a:ln>
                  <a:noFill/>
                </a:ln>
                <a:solidFill>
                  <a:srgbClr val="FCF1E6"/>
                </a:solidFill>
                <a:effectLst/>
                <a:uLnTx/>
                <a:uFillTx/>
                <a:latin typeface="DIN Condensed"/>
                <a:ea typeface="Avenir Next Medium"/>
                <a:cs typeface="Avenir Next Medium"/>
                <a:sym typeface="Avenir Next Medium"/>
              </a:rPr>
              <a:t>WORMS</a:t>
            </a:r>
          </a:p>
        </p:txBody>
      </p:sp>
      <p:cxnSp>
        <p:nvCxnSpPr>
          <p:cNvPr id="18" name="Straight Arrow Connector 17">
            <a:extLst>
              <a:ext uri="{FF2B5EF4-FFF2-40B4-BE49-F238E27FC236}">
                <a16:creationId xmlns:a16="http://schemas.microsoft.com/office/drawing/2014/main" id="{2BBF61F9-03A4-784C-8AB5-4EF7BAFCB2C0}"/>
              </a:ext>
            </a:extLst>
          </p:cNvPr>
          <p:cNvCxnSpPr>
            <a:cxnSpLocks/>
          </p:cNvCxnSpPr>
          <p:nvPr/>
        </p:nvCxnSpPr>
        <p:spPr>
          <a:xfrm>
            <a:off x="2566849" y="4714394"/>
            <a:ext cx="0" cy="1171139"/>
          </a:xfrm>
          <a:prstGeom prst="straightConnector1">
            <a:avLst/>
          </a:prstGeom>
          <a:noFill/>
          <a:ln w="50800" cap="flat">
            <a:solidFill>
              <a:schemeClr val="accent1"/>
            </a:solidFill>
            <a:prstDash val="solid"/>
            <a:miter lim="400000"/>
            <a:tailEnd type="triangle" w="lg" len="lg"/>
          </a:ln>
          <a:effectLst/>
          <a:sp3d/>
        </p:spPr>
        <p:style>
          <a:lnRef idx="0">
            <a:scrgbClr r="0" g="0" b="0"/>
          </a:lnRef>
          <a:fillRef idx="0">
            <a:scrgbClr r="0" g="0" b="0"/>
          </a:fillRef>
          <a:effectRef idx="0">
            <a:scrgbClr r="0" g="0" b="0"/>
          </a:effectRef>
          <a:fontRef idx="none"/>
        </p:style>
      </p:cxnSp>
      <p:sp>
        <p:nvSpPr>
          <p:cNvPr id="19" name="TextBox 18">
            <a:extLst>
              <a:ext uri="{FF2B5EF4-FFF2-40B4-BE49-F238E27FC236}">
                <a16:creationId xmlns:a16="http://schemas.microsoft.com/office/drawing/2014/main" id="{B5003CCF-5974-DC45-95F9-8A7FE3157BC3}"/>
              </a:ext>
            </a:extLst>
          </p:cNvPr>
          <p:cNvSpPr txBox="1"/>
          <p:nvPr/>
        </p:nvSpPr>
        <p:spPr>
          <a:xfrm>
            <a:off x="2323834" y="4028298"/>
            <a:ext cx="486030"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l" defTabSz="584200" rtl="0" eaLnBrk="1" fontAlgn="auto" latinLnBrk="0" hangingPunct="0">
              <a:lnSpc>
                <a:spcPct val="100000"/>
              </a:lnSpc>
              <a:spcBef>
                <a:spcPts val="2400"/>
              </a:spcBef>
              <a:spcAft>
                <a:spcPts val="0"/>
              </a:spcAft>
              <a:buClrTx/>
              <a:buSzTx/>
              <a:buFontTx/>
              <a:buNone/>
              <a:tabLst/>
              <a:defRPr/>
            </a:pPr>
            <a:r>
              <a:rPr kumimoji="0" lang="en-US" sz="2000" b="0" i="0" u="none" strike="noStrike" kern="1200" cap="none" spc="0" normalizeH="0" baseline="0" noProof="0" dirty="0">
                <a:ln>
                  <a:noFill/>
                </a:ln>
                <a:solidFill>
                  <a:srgbClr val="FCF1E6"/>
                </a:solidFill>
                <a:effectLst/>
                <a:uLnTx/>
                <a:uFillTx/>
                <a:latin typeface="DIN Condensed"/>
                <a:ea typeface="Avenir Next Medium"/>
                <a:cs typeface="Avenir Next Medium"/>
                <a:sym typeface="Avenir Next Medium"/>
              </a:rPr>
              <a:t>CATS</a:t>
            </a:r>
          </a:p>
        </p:txBody>
      </p:sp>
      <p:cxnSp>
        <p:nvCxnSpPr>
          <p:cNvPr id="20" name="Straight Arrow Connector 19">
            <a:extLst>
              <a:ext uri="{FF2B5EF4-FFF2-40B4-BE49-F238E27FC236}">
                <a16:creationId xmlns:a16="http://schemas.microsoft.com/office/drawing/2014/main" id="{E7A12B1B-2D7C-1E49-B7AC-B0924DA95670}"/>
              </a:ext>
            </a:extLst>
          </p:cNvPr>
          <p:cNvCxnSpPr>
            <a:cxnSpLocks/>
          </p:cNvCxnSpPr>
          <p:nvPr/>
        </p:nvCxnSpPr>
        <p:spPr>
          <a:xfrm>
            <a:off x="7120128" y="3429000"/>
            <a:ext cx="0" cy="1171139"/>
          </a:xfrm>
          <a:prstGeom prst="straightConnector1">
            <a:avLst/>
          </a:prstGeom>
          <a:noFill/>
          <a:ln w="50800" cap="flat">
            <a:solidFill>
              <a:schemeClr val="accent1"/>
            </a:solidFill>
            <a:prstDash val="solid"/>
            <a:miter lim="400000"/>
            <a:tailEnd type="triangle" w="lg" len="lg"/>
          </a:ln>
          <a:effectLst/>
          <a:sp3d/>
        </p:spPr>
        <p:style>
          <a:lnRef idx="0">
            <a:scrgbClr r="0" g="0" b="0"/>
          </a:lnRef>
          <a:fillRef idx="0">
            <a:scrgbClr r="0" g="0" b="0"/>
          </a:fillRef>
          <a:effectRef idx="0">
            <a:scrgbClr r="0" g="0" b="0"/>
          </a:effectRef>
          <a:fontRef idx="none"/>
        </p:style>
      </p:cxnSp>
      <p:sp>
        <p:nvSpPr>
          <p:cNvPr id="21" name="TextBox 20">
            <a:extLst>
              <a:ext uri="{FF2B5EF4-FFF2-40B4-BE49-F238E27FC236}">
                <a16:creationId xmlns:a16="http://schemas.microsoft.com/office/drawing/2014/main" id="{AF20519B-66E6-F447-A118-222C91093F3B}"/>
              </a:ext>
            </a:extLst>
          </p:cNvPr>
          <p:cNvSpPr txBox="1"/>
          <p:nvPr/>
        </p:nvSpPr>
        <p:spPr>
          <a:xfrm>
            <a:off x="6727392" y="2710855"/>
            <a:ext cx="785471"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l" defTabSz="584200" rtl="0" eaLnBrk="1" fontAlgn="auto" latinLnBrk="0" hangingPunct="0">
              <a:lnSpc>
                <a:spcPct val="100000"/>
              </a:lnSpc>
              <a:spcBef>
                <a:spcPts val="2400"/>
              </a:spcBef>
              <a:spcAft>
                <a:spcPts val="0"/>
              </a:spcAft>
              <a:buClrTx/>
              <a:buSzTx/>
              <a:buFontTx/>
              <a:buNone/>
              <a:tabLst/>
              <a:defRPr/>
            </a:pPr>
            <a:r>
              <a:rPr kumimoji="0" lang="en-US" sz="2000" b="0" i="0" u="none" strike="noStrike" kern="1200" cap="none" spc="0" normalizeH="0" baseline="0" noProof="0" dirty="0">
                <a:ln>
                  <a:noFill/>
                </a:ln>
                <a:solidFill>
                  <a:srgbClr val="FCF1E6"/>
                </a:solidFill>
                <a:effectLst/>
                <a:uLnTx/>
                <a:uFillTx/>
                <a:latin typeface="DIN Condensed"/>
                <a:ea typeface="Avenir Next Medium"/>
                <a:cs typeface="Avenir Next Medium"/>
                <a:sym typeface="Avenir Next Medium"/>
              </a:rPr>
              <a:t>HUMANS</a:t>
            </a:r>
          </a:p>
        </p:txBody>
      </p:sp>
      <p:cxnSp>
        <p:nvCxnSpPr>
          <p:cNvPr id="22" name="Straight Arrow Connector 21">
            <a:extLst>
              <a:ext uri="{FF2B5EF4-FFF2-40B4-BE49-F238E27FC236}">
                <a16:creationId xmlns:a16="http://schemas.microsoft.com/office/drawing/2014/main" id="{B845F278-04D1-2D4F-A28A-27F77A1D29AB}"/>
              </a:ext>
            </a:extLst>
          </p:cNvPr>
          <p:cNvCxnSpPr>
            <a:cxnSpLocks/>
          </p:cNvCxnSpPr>
          <p:nvPr/>
        </p:nvCxnSpPr>
        <p:spPr>
          <a:xfrm>
            <a:off x="7785154" y="2922729"/>
            <a:ext cx="0" cy="1171139"/>
          </a:xfrm>
          <a:prstGeom prst="straightConnector1">
            <a:avLst/>
          </a:prstGeom>
          <a:noFill/>
          <a:ln w="50800" cap="flat">
            <a:solidFill>
              <a:schemeClr val="accent1"/>
            </a:solidFill>
            <a:prstDash val="solid"/>
            <a:miter lim="400000"/>
            <a:tailEnd type="triangle" w="lg" len="lg"/>
          </a:ln>
          <a:effectLst/>
          <a:sp3d/>
        </p:spPr>
        <p:style>
          <a:lnRef idx="0">
            <a:scrgbClr r="0" g="0" b="0"/>
          </a:lnRef>
          <a:fillRef idx="0">
            <a:scrgbClr r="0" g="0" b="0"/>
          </a:fillRef>
          <a:effectRef idx="0">
            <a:scrgbClr r="0" g="0" b="0"/>
          </a:effectRef>
          <a:fontRef idx="none"/>
        </p:style>
      </p:cxnSp>
      <p:sp>
        <p:nvSpPr>
          <p:cNvPr id="23" name="TextBox 22">
            <a:extLst>
              <a:ext uri="{FF2B5EF4-FFF2-40B4-BE49-F238E27FC236}">
                <a16:creationId xmlns:a16="http://schemas.microsoft.com/office/drawing/2014/main" id="{42CFF1FF-48E2-8744-AE88-C11851F02B2D}"/>
              </a:ext>
            </a:extLst>
          </p:cNvPr>
          <p:cNvSpPr txBox="1"/>
          <p:nvPr/>
        </p:nvSpPr>
        <p:spPr>
          <a:xfrm>
            <a:off x="7181623" y="1907510"/>
            <a:ext cx="1207062" cy="10259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584200" rtl="0" eaLnBrk="1" fontAlgn="auto" latinLnBrk="0" hangingPunct="0">
              <a:lnSpc>
                <a:spcPct val="100000"/>
              </a:lnSpc>
              <a:spcBef>
                <a:spcPts val="2400"/>
              </a:spcBef>
              <a:spcAft>
                <a:spcPts val="0"/>
              </a:spcAft>
              <a:buClrTx/>
              <a:buSzTx/>
              <a:buFontTx/>
              <a:buNone/>
              <a:tabLst/>
              <a:defRPr/>
            </a:pPr>
            <a:r>
              <a:rPr kumimoji="0" lang="en-US" sz="2000" b="0" i="0" u="none" strike="noStrike" kern="1200" cap="none" spc="0" normalizeH="0" baseline="0" noProof="0" dirty="0">
                <a:ln>
                  <a:noFill/>
                </a:ln>
                <a:solidFill>
                  <a:srgbClr val="FCF1E6"/>
                </a:solidFill>
                <a:effectLst/>
                <a:uLnTx/>
                <a:uFillTx/>
                <a:latin typeface="DIN Condensed"/>
                <a:ea typeface="Avenir Next Medium"/>
                <a:cs typeface="Avenir Next Medium"/>
                <a:sym typeface="Avenir Next Medium"/>
              </a:rPr>
              <a:t>ARTIFICIAL</a:t>
            </a:r>
            <a:br>
              <a:rPr kumimoji="0" lang="en-US" sz="2000" b="0" i="0" u="none" strike="noStrike" kern="1200" cap="none" spc="0" normalizeH="0" baseline="0" noProof="0" dirty="0">
                <a:ln>
                  <a:noFill/>
                </a:ln>
                <a:solidFill>
                  <a:srgbClr val="FCF1E6"/>
                </a:solidFill>
                <a:effectLst/>
                <a:uLnTx/>
                <a:uFillTx/>
                <a:latin typeface="DIN Condensed"/>
                <a:ea typeface="Avenir Next Medium"/>
                <a:cs typeface="Avenir Next Medium"/>
                <a:sym typeface="Avenir Next Medium"/>
              </a:rPr>
            </a:br>
            <a:r>
              <a:rPr kumimoji="0" lang="en-US" sz="2000" b="0" i="0" u="none" strike="noStrike" kern="1200" cap="none" spc="0" normalizeH="0" baseline="0" noProof="0" dirty="0">
                <a:ln>
                  <a:noFill/>
                </a:ln>
                <a:solidFill>
                  <a:srgbClr val="FCF1E6"/>
                </a:solidFill>
                <a:effectLst/>
                <a:uLnTx/>
                <a:uFillTx/>
                <a:latin typeface="DIN Condensed"/>
                <a:ea typeface="Avenir Next Medium"/>
                <a:cs typeface="Avenir Next Medium"/>
                <a:sym typeface="Avenir Next Medium"/>
              </a:rPr>
              <a:t>INTELLIGENCE</a:t>
            </a:r>
          </a:p>
        </p:txBody>
      </p:sp>
    </p:spTree>
    <p:extLst>
      <p:ext uri="{BB962C8B-B14F-4D97-AF65-F5344CB8AC3E}">
        <p14:creationId xmlns:p14="http://schemas.microsoft.com/office/powerpoint/2010/main" val="351016280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kIll &amp;…">
            <a:extLst>
              <a:ext uri="{FF2B5EF4-FFF2-40B4-BE49-F238E27FC236}">
                <a16:creationId xmlns:a16="http://schemas.microsoft.com/office/drawing/2014/main" id="{259C32E5-7D91-D246-A117-E4BBDEF32FA7}"/>
              </a:ext>
            </a:extLst>
          </p:cNvPr>
          <p:cNvSpPr txBox="1">
            <a:spLocks/>
          </p:cNvSpPr>
          <p:nvPr/>
        </p:nvSpPr>
        <p:spPr>
          <a:xfrm>
            <a:off x="571499" y="628968"/>
            <a:ext cx="8572501" cy="6449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964323" marR="0" lvl="0" indent="-964323" algn="l" defTabSz="584200" rtl="0" eaLnBrk="1" fontAlgn="auto" latinLnBrk="0" hangingPunct="1">
              <a:lnSpc>
                <a:spcPts val="6328"/>
              </a:lnSpc>
              <a:spcBef>
                <a:spcPts val="0"/>
              </a:spcBef>
              <a:spcAft>
                <a:spcPts val="3797"/>
              </a:spcAft>
              <a:buClrTx/>
              <a:buSzTx/>
              <a:buFont typeface="+mj-lt"/>
              <a:buAutoNum type="arabicPeriod"/>
              <a:tabLst/>
              <a:defRPr sz="17000">
                <a:solidFill>
                  <a:srgbClr val="FFE983"/>
                </a:solidFill>
              </a:defRPr>
            </a:pPr>
            <a:r>
              <a:rPr kumimoji="0" lang="en-US" sz="7030" b="0" i="0" u="none" strike="noStrike" kern="0" cap="all" spc="0" normalizeH="0" baseline="0" noProof="0" dirty="0">
                <a:ln>
                  <a:noFill/>
                </a:ln>
                <a:solidFill>
                  <a:srgbClr val="615933"/>
                </a:solidFill>
                <a:effectLst/>
                <a:uLnTx/>
                <a:uFillTx/>
                <a:latin typeface="DIN Condensed"/>
                <a:sym typeface="DIN Condensed"/>
              </a:rPr>
              <a:t>AI is already SMARTER THAN US </a:t>
            </a:r>
            <a:r>
              <a:rPr kumimoji="0" lang="en-US" sz="3000" b="0" i="0" u="none" strike="noStrike" kern="0" cap="all" spc="0" normalizeH="0" baseline="0" noProof="0" dirty="0">
                <a:ln>
                  <a:noFill/>
                </a:ln>
                <a:solidFill>
                  <a:srgbClr val="615933"/>
                </a:solidFill>
                <a:effectLst/>
                <a:uLnTx/>
                <a:uFillTx/>
                <a:latin typeface="DIN Condensed"/>
                <a:sym typeface="DIN Condensed"/>
              </a:rPr>
              <a:t>(as a Species!)</a:t>
            </a:r>
          </a:p>
          <a:p>
            <a:pPr marL="964323" marR="0" lvl="0" indent="-964323" algn="l" defTabSz="584200" rtl="0" eaLnBrk="1" fontAlgn="auto" latinLnBrk="0" hangingPunct="1">
              <a:lnSpc>
                <a:spcPts val="6328"/>
              </a:lnSpc>
              <a:spcBef>
                <a:spcPts val="0"/>
              </a:spcBef>
              <a:spcAft>
                <a:spcPts val="3797"/>
              </a:spcAft>
              <a:buClrTx/>
              <a:buSzTx/>
              <a:buFont typeface="+mj-lt"/>
              <a:buAutoNum type="arabicPeriod"/>
              <a:tabLst/>
              <a:defRPr sz="17000">
                <a:solidFill>
                  <a:srgbClr val="FFE983"/>
                </a:solidFill>
              </a:defRPr>
            </a:pPr>
            <a:r>
              <a:rPr kumimoji="0" lang="en-US" sz="7030" b="0" i="0" u="none" strike="noStrike" kern="0" cap="all" spc="0" normalizeH="0" baseline="0" noProof="0" dirty="0">
                <a:ln>
                  <a:noFill/>
                </a:ln>
                <a:solidFill>
                  <a:srgbClr val="FFE983"/>
                </a:solidFill>
                <a:effectLst/>
                <a:uLnTx/>
                <a:uFillTx/>
                <a:latin typeface="DIN Condensed"/>
                <a:sym typeface="DIN Condensed"/>
              </a:rPr>
              <a:t>It will Change what it means to be </a:t>
            </a:r>
            <a:r>
              <a:rPr kumimoji="0" lang="en-US" sz="7030" b="0" i="0" u="none" strike="noStrike" kern="0" cap="all" spc="0" normalizeH="0" baseline="0" noProof="0" dirty="0">
                <a:ln>
                  <a:noFill/>
                </a:ln>
                <a:solidFill>
                  <a:srgbClr val="222222">
                    <a:lumMod val="10000"/>
                    <a:lumOff val="90000"/>
                  </a:srgbClr>
                </a:solidFill>
                <a:effectLst/>
                <a:uLnTx/>
                <a:uFillTx/>
                <a:latin typeface="DIN Condensed"/>
                <a:sym typeface="DIN Condensed"/>
              </a:rPr>
              <a:t>human</a:t>
            </a:r>
          </a:p>
          <a:p>
            <a:pPr marL="964323" marR="0" lvl="0" indent="-964323" algn="l" defTabSz="584200" rtl="0" eaLnBrk="1" fontAlgn="auto" latinLnBrk="0" hangingPunct="1">
              <a:lnSpc>
                <a:spcPts val="6328"/>
              </a:lnSpc>
              <a:spcBef>
                <a:spcPts val="0"/>
              </a:spcBef>
              <a:spcAft>
                <a:spcPts val="2953"/>
              </a:spcAft>
              <a:buClrTx/>
              <a:buSzTx/>
              <a:buFont typeface="+mj-lt"/>
              <a:buAutoNum type="arabicPeriod"/>
              <a:tabLst/>
              <a:defRPr sz="17000">
                <a:solidFill>
                  <a:srgbClr val="FFE983"/>
                </a:solidFill>
              </a:defRPr>
            </a:pPr>
            <a:endParaRPr kumimoji="0" lang="en-US" sz="7030" b="0" i="0" u="none" strike="noStrike" kern="0" cap="all" spc="0" normalizeH="0" baseline="0" noProof="0" dirty="0">
              <a:ln>
                <a:noFill/>
              </a:ln>
              <a:solidFill>
                <a:srgbClr val="FFE983"/>
              </a:solidFill>
              <a:effectLst/>
              <a:uLnTx/>
              <a:uFillTx/>
              <a:latin typeface="DIN Condensed"/>
              <a:sym typeface="DIN Condensed"/>
            </a:endParaRPr>
          </a:p>
        </p:txBody>
      </p:sp>
    </p:spTree>
    <p:extLst>
      <p:ext uri="{BB962C8B-B14F-4D97-AF65-F5344CB8AC3E}">
        <p14:creationId xmlns:p14="http://schemas.microsoft.com/office/powerpoint/2010/main" val="69799138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446EFCB2-0858-EB45-9317-17993AF6F194}"/>
              </a:ext>
            </a:extLst>
          </p:cNvPr>
          <p:cNvSpPr/>
          <p:nvPr/>
        </p:nvSpPr>
        <p:spPr>
          <a:xfrm>
            <a:off x="5539109" y="2081042"/>
            <a:ext cx="3604888" cy="2695917"/>
          </a:xfrm>
          <a:custGeom>
            <a:avLst/>
            <a:gdLst>
              <a:gd name="connsiteX0" fmla="*/ 0 w 3604888"/>
              <a:gd name="connsiteY0" fmla="*/ 0 h 2695917"/>
              <a:gd name="connsiteX1" fmla="*/ 3604888 w 3604888"/>
              <a:gd name="connsiteY1" fmla="*/ 0 h 2695917"/>
              <a:gd name="connsiteX2" fmla="*/ 3604888 w 3604888"/>
              <a:gd name="connsiteY2" fmla="*/ 2695917 h 2695917"/>
              <a:gd name="connsiteX3" fmla="*/ 0 w 3604888"/>
              <a:gd name="connsiteY3" fmla="*/ 2695917 h 2695917"/>
              <a:gd name="connsiteX4" fmla="*/ 0 w 3604888"/>
              <a:gd name="connsiteY4" fmla="*/ 0 h 2695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888" h="2695917">
                <a:moveTo>
                  <a:pt x="0" y="0"/>
                </a:moveTo>
                <a:lnTo>
                  <a:pt x="3604888" y="0"/>
                </a:lnTo>
                <a:lnTo>
                  <a:pt x="3604888" y="2695917"/>
                </a:lnTo>
                <a:lnTo>
                  <a:pt x="0" y="2695917"/>
                </a:lnTo>
                <a:lnTo>
                  <a:pt x="0" y="0"/>
                </a:lnTo>
                <a:close/>
              </a:path>
            </a:pathLst>
          </a:custGeom>
          <a:solidFill>
            <a:srgbClr val="222222"/>
          </a:solidFill>
        </p:spPr>
        <p:style>
          <a:lnRef idx="0">
            <a:schemeClr val="dk1">
              <a:alpha val="0"/>
              <a:hueOff val="0"/>
              <a:satOff val="0"/>
              <a:lumOff val="0"/>
              <a:alphaOff val="0"/>
            </a:schemeClr>
          </a:lnRef>
          <a:fillRef idx="0">
            <a:scrgbClr r="0" g="0" b="0"/>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marL="0" marR="0" lvl="0" indent="0" algn="ctr" defTabSz="2667000" rtl="0" eaLnBrk="1" fontAlgn="auto" latinLnBrk="0" hangingPunct="1">
              <a:lnSpc>
                <a:spcPct val="90000"/>
              </a:lnSpc>
              <a:spcBef>
                <a:spcPct val="0"/>
              </a:spcBef>
              <a:spcAft>
                <a:spcPct val="35000"/>
              </a:spcAft>
              <a:buClrTx/>
              <a:buSzTx/>
              <a:buFontTx/>
              <a:buNone/>
              <a:tabLst/>
              <a:defRPr/>
            </a:pPr>
            <a:r>
              <a:rPr kumimoji="0" lang="en-US" sz="6000" b="0" i="0" u="none" strike="noStrike" kern="1200" cap="none" spc="0" normalizeH="0" baseline="0" noProof="0" dirty="0">
                <a:ln>
                  <a:noFill/>
                </a:ln>
                <a:solidFill>
                  <a:srgbClr val="FFE871"/>
                </a:solidFill>
                <a:effectLst/>
                <a:uLnTx/>
                <a:uFillTx/>
                <a:latin typeface="DIN Condensed"/>
              </a:rPr>
              <a:t> OUR IDENTITY </a:t>
            </a:r>
            <a:br>
              <a:rPr kumimoji="0" lang="en-US" sz="6000" b="0" i="0" u="none" strike="noStrike" kern="1200" cap="none" spc="0" normalizeH="0" baseline="0" noProof="0" dirty="0">
                <a:ln>
                  <a:noFill/>
                </a:ln>
                <a:solidFill>
                  <a:srgbClr val="FFE871"/>
                </a:solidFill>
                <a:effectLst/>
                <a:uLnTx/>
                <a:uFillTx/>
                <a:latin typeface="DIN Condensed"/>
              </a:rPr>
            </a:br>
            <a:r>
              <a:rPr kumimoji="0" lang="en-US" sz="6000" b="0" i="0" u="none" strike="noStrike" kern="1200" cap="none" spc="0" normalizeH="0" baseline="0" noProof="0" dirty="0">
                <a:ln>
                  <a:noFill/>
                </a:ln>
                <a:solidFill>
                  <a:srgbClr val="FFE871"/>
                </a:solidFill>
                <a:effectLst/>
                <a:uLnTx/>
                <a:uFillTx/>
                <a:latin typeface="DIN Condensed"/>
              </a:rPr>
              <a:t>AS "HUMAN"</a:t>
            </a:r>
          </a:p>
        </p:txBody>
      </p:sp>
      <p:sp>
        <p:nvSpPr>
          <p:cNvPr id="5" name="Circular Arrow 4">
            <a:extLst>
              <a:ext uri="{FF2B5EF4-FFF2-40B4-BE49-F238E27FC236}">
                <a16:creationId xmlns:a16="http://schemas.microsoft.com/office/drawing/2014/main" id="{1203455F-EE96-B94F-B106-DA6C6BBA7F96}"/>
              </a:ext>
            </a:extLst>
          </p:cNvPr>
          <p:cNvSpPr/>
          <p:nvPr/>
        </p:nvSpPr>
        <p:spPr>
          <a:xfrm>
            <a:off x="1755048" y="371501"/>
            <a:ext cx="6205193" cy="6205193"/>
          </a:xfrm>
          <a:prstGeom prst="circularArrow">
            <a:avLst>
              <a:gd name="adj1" fmla="val 9485"/>
              <a:gd name="adj2" fmla="val 685146"/>
              <a:gd name="adj3" fmla="val 7974903"/>
              <a:gd name="adj4" fmla="val 1914432"/>
              <a:gd name="adj5" fmla="val 11066"/>
            </a:avLst>
          </a:pr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sp>
      <p:sp>
        <p:nvSpPr>
          <p:cNvPr id="6" name="Freeform 5">
            <a:extLst>
              <a:ext uri="{FF2B5EF4-FFF2-40B4-BE49-F238E27FC236}">
                <a16:creationId xmlns:a16="http://schemas.microsoft.com/office/drawing/2014/main" id="{EC07F879-3021-0D49-BAAB-DD6562E23F4B}"/>
              </a:ext>
            </a:extLst>
          </p:cNvPr>
          <p:cNvSpPr/>
          <p:nvPr/>
        </p:nvSpPr>
        <p:spPr>
          <a:xfrm>
            <a:off x="52062" y="1946670"/>
            <a:ext cx="4614880" cy="2964660"/>
          </a:xfrm>
          <a:custGeom>
            <a:avLst/>
            <a:gdLst>
              <a:gd name="connsiteX0" fmla="*/ 0 w 4614880"/>
              <a:gd name="connsiteY0" fmla="*/ 0 h 2964660"/>
              <a:gd name="connsiteX1" fmla="*/ 4614880 w 4614880"/>
              <a:gd name="connsiteY1" fmla="*/ 0 h 2964660"/>
              <a:gd name="connsiteX2" fmla="*/ 4614880 w 4614880"/>
              <a:gd name="connsiteY2" fmla="*/ 2964660 h 2964660"/>
              <a:gd name="connsiteX3" fmla="*/ 0 w 4614880"/>
              <a:gd name="connsiteY3" fmla="*/ 2964660 h 2964660"/>
              <a:gd name="connsiteX4" fmla="*/ 0 w 4614880"/>
              <a:gd name="connsiteY4" fmla="*/ 0 h 2964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4880" h="2964660">
                <a:moveTo>
                  <a:pt x="0" y="0"/>
                </a:moveTo>
                <a:lnTo>
                  <a:pt x="4614880" y="0"/>
                </a:lnTo>
                <a:lnTo>
                  <a:pt x="4614880" y="2964660"/>
                </a:lnTo>
                <a:lnTo>
                  <a:pt x="0" y="29646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63500" tIns="63500" rIns="63500" bIns="63500" numCol="1" spcCol="1270" anchor="ctr" anchorCtr="0">
            <a:noAutofit/>
          </a:bodyPr>
          <a:lstStyle/>
          <a:p>
            <a:pPr marL="0" marR="0" lvl="0" indent="0" algn="ctr" defTabSz="2222500" rtl="0" eaLnBrk="1" fontAlgn="auto" latinLnBrk="0" hangingPunct="1">
              <a:lnSpc>
                <a:spcPct val="90000"/>
              </a:lnSpc>
              <a:spcBef>
                <a:spcPct val="0"/>
              </a:spcBef>
              <a:spcAft>
                <a:spcPct val="35000"/>
              </a:spcAft>
              <a:buClrTx/>
              <a:buSzTx/>
              <a:buFontTx/>
              <a:buNone/>
              <a:tabLst/>
              <a:defRPr/>
            </a:pPr>
            <a:r>
              <a:rPr kumimoji="0" lang="en-US" sz="5000" b="0" i="0" u="none" strike="noStrike" kern="1200" cap="none" spc="0" normalizeH="0" baseline="0" noProof="0" dirty="0">
                <a:ln>
                  <a:noFill/>
                </a:ln>
                <a:solidFill>
                  <a:srgbClr val="FFE871"/>
                </a:solidFill>
                <a:effectLst/>
                <a:uLnTx/>
                <a:uFillTx/>
                <a:latin typeface="DIN Condensed"/>
              </a:rPr>
              <a:t>UNIQUE, SUPERLATIVE &amp; SELF-SUFFICIENT TRAITS</a:t>
            </a:r>
          </a:p>
        </p:txBody>
      </p:sp>
      <p:sp>
        <p:nvSpPr>
          <p:cNvPr id="7" name="Circular Arrow 6">
            <a:extLst>
              <a:ext uri="{FF2B5EF4-FFF2-40B4-BE49-F238E27FC236}">
                <a16:creationId xmlns:a16="http://schemas.microsoft.com/office/drawing/2014/main" id="{1283DDD1-9656-FB43-81EC-4C1F6F9988CD}"/>
              </a:ext>
            </a:extLst>
          </p:cNvPr>
          <p:cNvSpPr/>
          <p:nvPr/>
        </p:nvSpPr>
        <p:spPr>
          <a:xfrm>
            <a:off x="1943376" y="281307"/>
            <a:ext cx="5828538" cy="6205193"/>
          </a:xfrm>
          <a:prstGeom prst="circularArrow">
            <a:avLst>
              <a:gd name="adj1" fmla="val 9485"/>
              <a:gd name="adj2" fmla="val 685146"/>
              <a:gd name="adj3" fmla="val 19000422"/>
              <a:gd name="adj4" fmla="val 12939951"/>
              <a:gd name="adj5" fmla="val 11066"/>
            </a:avLst>
          </a:pr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251193912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right)">
                                      <p:cBhvr>
                                        <p:cTn id="11" dur="300"/>
                                        <p:tgtEl>
                                          <p:spTgt spid="5"/>
                                        </p:tgtEl>
                                      </p:cBhvr>
                                    </p:animEffect>
                                  </p:childTnLst>
                                </p:cTn>
                              </p:par>
                            </p:childTnLst>
                          </p:cTn>
                        </p:par>
                        <p:par>
                          <p:cTn id="12" fill="hold">
                            <p:stCondLst>
                              <p:cond delay="300"/>
                            </p:stCondLst>
                            <p:childTnLst>
                              <p:par>
                                <p:cTn id="13" presetID="22" presetClass="entr" presetSubtype="4"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300"/>
                                        <p:tgtEl>
                                          <p:spTgt spid="6"/>
                                        </p:tgtEl>
                                      </p:cBhvr>
                                    </p:animEffect>
                                  </p:childTnLst>
                                </p:cTn>
                              </p:par>
                            </p:childTnLst>
                          </p:cTn>
                        </p:par>
                        <p:par>
                          <p:cTn id="16" fill="hold">
                            <p:stCondLst>
                              <p:cond delay="6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3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 name="orangutan-tool-use-fishing.jpg" descr="orangutan-tool-use-fishing.jpg"/>
          <p:cNvPicPr>
            <a:picLocks noChangeAspect="1"/>
          </p:cNvPicPr>
          <p:nvPr/>
        </p:nvPicPr>
        <p:blipFill>
          <a:blip r:embed="rId3"/>
          <a:stretch>
            <a:fillRect/>
          </a:stretch>
        </p:blipFill>
        <p:spPr>
          <a:xfrm>
            <a:off x="1583804" y="849633"/>
            <a:ext cx="5734740" cy="4121845"/>
          </a:xfrm>
          <a:prstGeom prst="rect">
            <a:avLst/>
          </a:prstGeom>
          <a:ln w="12700">
            <a:solidFill>
              <a:srgbClr val="FFFFFF"/>
            </a:solidFill>
            <a:miter lim="400000"/>
          </a:ln>
          <a:effectLst>
            <a:reflection stA="82330" endPos="40000" dir="5400000" sy="-100000" algn="bl" rotWithShape="0"/>
          </a:effectLst>
        </p:spPr>
      </p:pic>
      <p:pic>
        <p:nvPicPr>
          <p:cNvPr id="308" name="w1_crow_0.jpg" descr="w1_crow_0.jpg"/>
          <p:cNvPicPr>
            <a:picLocks noChangeAspect="1"/>
          </p:cNvPicPr>
          <p:nvPr/>
        </p:nvPicPr>
        <p:blipFill>
          <a:blip r:embed="rId4"/>
          <a:stretch>
            <a:fillRect/>
          </a:stretch>
        </p:blipFill>
        <p:spPr>
          <a:xfrm>
            <a:off x="2005853" y="1326915"/>
            <a:ext cx="4890642" cy="3425692"/>
          </a:xfrm>
          <a:prstGeom prst="rect">
            <a:avLst/>
          </a:prstGeom>
          <a:ln w="25400">
            <a:solidFill>
              <a:srgbClr val="EEE8D5"/>
            </a:solidFill>
            <a:miter lim="400000"/>
          </a:ln>
          <a:effectLst>
            <a:reflection stA="82330" endPos="40000" dir="5400000" sy="-100000" algn="bl" rotWithShape="0"/>
          </a:effectLst>
        </p:spPr>
      </p:pic>
    </p:spTree>
    <p:extLst>
      <p:ext uri="{BB962C8B-B14F-4D97-AF65-F5344CB8AC3E}">
        <p14:creationId xmlns:p14="http://schemas.microsoft.com/office/powerpoint/2010/main" val="389431619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8"/>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30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0" name="la-1529609928-dfsqe5f2pz-snap-image.jpeg" descr="la-1529609928-dfsqe5f2pz-snap-image.jpeg"/>
          <p:cNvPicPr>
            <a:picLocks noChangeAspect="1"/>
          </p:cNvPicPr>
          <p:nvPr/>
        </p:nvPicPr>
        <p:blipFill>
          <a:blip r:embed="rId3"/>
          <a:srcRect l="9909" r="8131"/>
          <a:stretch>
            <a:fillRect/>
          </a:stretch>
        </p:blipFill>
        <p:spPr>
          <a:xfrm>
            <a:off x="935107" y="933014"/>
            <a:ext cx="7273732" cy="4992109"/>
          </a:xfrm>
          <a:prstGeom prst="rect">
            <a:avLst/>
          </a:prstGeom>
          <a:ln>
            <a:solidFill>
              <a:srgbClr val="FFFFFF"/>
            </a:solidFill>
            <a:miter lim="400000"/>
          </a:ln>
          <a:effectLst>
            <a:reflection stA="82330" endPos="40000" dir="5400000" sy="-100000" algn="bl" rotWithShape="0"/>
          </a:effectLst>
        </p:spPr>
      </p:pic>
      <p:pic>
        <p:nvPicPr>
          <p:cNvPr id="301" name="Smiling-dolphin.jpg" descr="Smiling-dolphin.jpg"/>
          <p:cNvPicPr>
            <a:picLocks noChangeAspect="1"/>
          </p:cNvPicPr>
          <p:nvPr/>
        </p:nvPicPr>
        <p:blipFill>
          <a:blip r:embed="rId4"/>
          <a:stretch>
            <a:fillRect/>
          </a:stretch>
        </p:blipFill>
        <p:spPr>
          <a:xfrm>
            <a:off x="97933" y="134768"/>
            <a:ext cx="5171874" cy="3449640"/>
          </a:xfrm>
          <a:prstGeom prst="rect">
            <a:avLst/>
          </a:prstGeom>
          <a:ln>
            <a:solidFill>
              <a:srgbClr val="FFFFFF"/>
            </a:solidFill>
            <a:miter lim="400000"/>
          </a:ln>
          <a:effectLst>
            <a:reflection stA="82330" endPos="40000" dir="5400000" sy="-100000" algn="bl" rotWithShape="0"/>
          </a:effectLst>
        </p:spPr>
      </p:pic>
      <p:pic>
        <p:nvPicPr>
          <p:cNvPr id="302" name="orca-jumping.adapt.945.1.jpg" descr="orca-jumping.adapt.945.1.jpg"/>
          <p:cNvPicPr>
            <a:picLocks noChangeAspect="1"/>
          </p:cNvPicPr>
          <p:nvPr/>
        </p:nvPicPr>
        <p:blipFill>
          <a:blip r:embed="rId5"/>
          <a:srcRect l="6098" r="20796"/>
          <a:stretch>
            <a:fillRect/>
          </a:stretch>
        </p:blipFill>
        <p:spPr>
          <a:xfrm>
            <a:off x="3184784" y="454591"/>
            <a:ext cx="5612216" cy="4313678"/>
          </a:xfrm>
          <a:prstGeom prst="rect">
            <a:avLst/>
          </a:prstGeom>
          <a:ln>
            <a:solidFill>
              <a:srgbClr val="FFFFFF"/>
            </a:solidFill>
            <a:miter lim="400000"/>
          </a:ln>
          <a:effectLst>
            <a:reflection stA="82330" endPos="40000" dir="5400000" sy="-100000" algn="bl" rotWithShape="0"/>
          </a:effectLst>
        </p:spPr>
      </p:pic>
      <p:pic>
        <p:nvPicPr>
          <p:cNvPr id="303" name="preview.jpg" descr="preview.jpg"/>
          <p:cNvPicPr>
            <a:picLocks noChangeAspect="1"/>
          </p:cNvPicPr>
          <p:nvPr/>
        </p:nvPicPr>
        <p:blipFill>
          <a:blip r:embed="rId6"/>
          <a:srcRect l="3311" t="8862" r="5399" b="11004"/>
          <a:stretch>
            <a:fillRect/>
          </a:stretch>
        </p:blipFill>
        <p:spPr>
          <a:xfrm>
            <a:off x="1236232" y="2529576"/>
            <a:ext cx="5668751" cy="3122430"/>
          </a:xfrm>
          <a:prstGeom prst="rect">
            <a:avLst/>
          </a:prstGeom>
          <a:ln>
            <a:solidFill>
              <a:srgbClr val="FFFFFF"/>
            </a:solidFill>
            <a:miter lim="400000"/>
          </a:ln>
          <a:effectLst>
            <a:reflection stA="82330" endPos="40000" dir="5400000" sy="-100000" algn="bl" rotWithShape="0"/>
          </a:effectLst>
        </p:spPr>
      </p:pic>
      <p:pic>
        <p:nvPicPr>
          <p:cNvPr id="304" name="440px-Black-Tailed_Prairie_Dog.jpg" descr="440px-Black-Tailed_Prairie_Dog.jpg"/>
          <p:cNvPicPr>
            <a:picLocks noChangeAspect="1"/>
          </p:cNvPicPr>
          <p:nvPr/>
        </p:nvPicPr>
        <p:blipFill>
          <a:blip r:embed="rId7"/>
          <a:srcRect t="15060"/>
          <a:stretch>
            <a:fillRect/>
          </a:stretch>
        </p:blipFill>
        <p:spPr>
          <a:xfrm>
            <a:off x="342320" y="2299218"/>
            <a:ext cx="3161996" cy="3583091"/>
          </a:xfrm>
          <a:prstGeom prst="rect">
            <a:avLst/>
          </a:prstGeom>
          <a:ln>
            <a:solidFill>
              <a:srgbClr val="FFFFFF"/>
            </a:solidFill>
            <a:miter lim="400000"/>
          </a:ln>
          <a:effectLst>
            <a:reflection stA="82330" endPos="40000" dir="5400000" sy="-100000" algn="bl" rotWithShape="0"/>
          </a:effectLst>
        </p:spPr>
      </p:pic>
      <p:pic>
        <p:nvPicPr>
          <p:cNvPr id="305" name="Squid_colors_2.jpg" descr="Squid_colors_2.jpg"/>
          <p:cNvPicPr>
            <a:picLocks noChangeAspect="1"/>
          </p:cNvPicPr>
          <p:nvPr/>
        </p:nvPicPr>
        <p:blipFill>
          <a:blip r:embed="rId8"/>
          <a:stretch>
            <a:fillRect/>
          </a:stretch>
        </p:blipFill>
        <p:spPr>
          <a:xfrm>
            <a:off x="4840303" y="3324906"/>
            <a:ext cx="3929063" cy="3098602"/>
          </a:xfrm>
          <a:prstGeom prst="rect">
            <a:avLst/>
          </a:prstGeom>
          <a:ln w="25400">
            <a:miter lim="400000"/>
          </a:ln>
          <a:effectLst>
            <a:reflection stA="82330" endPos="40000" dir="5400000" sy="-100000" algn="bl" rotWithShape="0"/>
          </a:effectLst>
        </p:spPr>
      </p:pic>
      <p:sp>
        <p:nvSpPr>
          <p:cNvPr id="9" name="TextBox 8">
            <a:extLst>
              <a:ext uri="{FF2B5EF4-FFF2-40B4-BE49-F238E27FC236}">
                <a16:creationId xmlns:a16="http://schemas.microsoft.com/office/drawing/2014/main" id="{BB5CC68D-B6D3-2B42-B7F7-9DD347584EEC}"/>
              </a:ext>
            </a:extLst>
          </p:cNvPr>
          <p:cNvSpPr txBox="1"/>
          <p:nvPr/>
        </p:nvSpPr>
        <p:spPr>
          <a:xfrm>
            <a:off x="3578772" y="6325446"/>
            <a:ext cx="7009059" cy="4423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lang="en-US" sz="989" b="0" i="0" u="none" strike="noStrike" kern="0" cap="none" spc="0" normalizeH="0" baseline="0" noProof="0" dirty="0">
                <a:ln>
                  <a:noFill/>
                </a:ln>
                <a:solidFill>
                  <a:srgbClr val="838787"/>
                </a:solidFill>
                <a:effectLst/>
                <a:uLnTx/>
                <a:uFillTx/>
                <a:latin typeface="Avenir Next Medium"/>
                <a:sym typeface="Avenir Next Medium"/>
              </a:rPr>
              <a:t>Other examples: abstract symbolic thinking, self-analysis, freewill, </a:t>
            </a:r>
            <a:r>
              <a:rPr kumimoji="0" lang="en-US" sz="989" b="0" i="0" u="none" strike="noStrike" kern="0" cap="none" spc="0" normalizeH="0" baseline="0" noProof="0" dirty="0" err="1">
                <a:ln>
                  <a:noFill/>
                </a:ln>
                <a:solidFill>
                  <a:srgbClr val="838787"/>
                </a:solidFill>
                <a:effectLst/>
                <a:uLnTx/>
                <a:uFillTx/>
                <a:latin typeface="Avenir Next Medium"/>
                <a:sym typeface="Avenir Next Medium"/>
              </a:rPr>
              <a:t>geocentrism</a:t>
            </a:r>
            <a:r>
              <a:rPr kumimoji="0" lang="en-US" sz="989" b="0" i="0" u="none" strike="noStrike" kern="0" cap="none" spc="0" normalizeH="0" baseline="0" noProof="0" dirty="0">
                <a:ln>
                  <a:noFill/>
                </a:ln>
                <a:solidFill>
                  <a:srgbClr val="838787"/>
                </a:solidFill>
                <a:effectLst/>
                <a:uLnTx/>
                <a:uFillTx/>
                <a:latin typeface="Avenir Next Medium"/>
                <a:sym typeface="Avenir Next Medium"/>
              </a:rPr>
              <a:t>, evolution, etc.</a:t>
            </a:r>
            <a:endParaRPr kumimoji="0" lang="en-US" sz="2000" b="0" i="0" u="none" strike="noStrike" kern="0" cap="none" spc="0" normalizeH="0" baseline="0" noProof="0" dirty="0">
              <a:ln>
                <a:noFill/>
              </a:ln>
              <a:solidFill>
                <a:srgbClr val="838787"/>
              </a:solidFill>
              <a:effectLst/>
              <a:uLnTx/>
              <a:uFillTx/>
              <a:latin typeface="Avenir Next Medium"/>
              <a:sym typeface="Avenir Next Medium"/>
            </a:endParaRPr>
          </a:p>
        </p:txBody>
      </p:sp>
    </p:spTree>
    <p:extLst>
      <p:ext uri="{BB962C8B-B14F-4D97-AF65-F5344CB8AC3E}">
        <p14:creationId xmlns:p14="http://schemas.microsoft.com/office/powerpoint/2010/main" val="593533865"/>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0" nodeType="afterEffect">
                                  <p:stCondLst>
                                    <p:cond delay="100"/>
                                  </p:stCondLst>
                                  <p:iterate>
                                    <p:tmAbs val="0"/>
                                  </p:iterate>
                                  <p:childTnLst>
                                    <p:set>
                                      <p:cBhvr>
                                        <p:cTn id="6" fill="hold"/>
                                        <p:tgtEl>
                                          <p:spTgt spid="300"/>
                                        </p:tgtEl>
                                        <p:attrNameLst>
                                          <p:attrName>style.visibility</p:attrName>
                                        </p:attrNameLst>
                                      </p:cBhvr>
                                      <p:to>
                                        <p:strVal val="visible"/>
                                      </p:to>
                                    </p:set>
                                    <p:animEffect transition="in" filter="dissolve">
                                      <p:cBhvr>
                                        <p:cTn id="7" dur="100"/>
                                        <p:tgtEl>
                                          <p:spTgt spid="30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0" nodeType="clickEffect">
                                  <p:stCondLst>
                                    <p:cond delay="0"/>
                                  </p:stCondLst>
                                  <p:iterate>
                                    <p:tmAbs val="0"/>
                                  </p:iterate>
                                  <p:childTnLst>
                                    <p:set>
                                      <p:cBhvr>
                                        <p:cTn id="11" fill="hold"/>
                                        <p:tgtEl>
                                          <p:spTgt spid="301"/>
                                        </p:tgtEl>
                                        <p:attrNameLst>
                                          <p:attrName>style.visibility</p:attrName>
                                        </p:attrNameLst>
                                      </p:cBhvr>
                                      <p:to>
                                        <p:strVal val="visible"/>
                                      </p:to>
                                    </p:set>
                                    <p:animEffect transition="in" filter="dissolve">
                                      <p:cBhvr>
                                        <p:cTn id="12" dur="100"/>
                                        <p:tgtEl>
                                          <p:spTgt spid="301"/>
                                        </p:tgtEl>
                                      </p:cBhvr>
                                    </p:animEffect>
                                  </p:childTnLst>
                                </p:cTn>
                              </p:par>
                            </p:childTnLst>
                          </p:cTn>
                        </p:par>
                        <p:par>
                          <p:cTn id="13" fill="hold">
                            <p:stCondLst>
                              <p:cond delay="100"/>
                            </p:stCondLst>
                            <p:childTnLst>
                              <p:par>
                                <p:cTn id="14" presetID="9" presetClass="entr" fill="hold" grpId="0" nodeType="afterEffect">
                                  <p:stCondLst>
                                    <p:cond delay="800"/>
                                  </p:stCondLst>
                                  <p:iterate>
                                    <p:tmAbs val="0"/>
                                  </p:iterate>
                                  <p:childTnLst>
                                    <p:set>
                                      <p:cBhvr>
                                        <p:cTn id="15" fill="hold"/>
                                        <p:tgtEl>
                                          <p:spTgt spid="302"/>
                                        </p:tgtEl>
                                        <p:attrNameLst>
                                          <p:attrName>style.visibility</p:attrName>
                                        </p:attrNameLst>
                                      </p:cBhvr>
                                      <p:to>
                                        <p:strVal val="visible"/>
                                      </p:to>
                                    </p:set>
                                    <p:animEffect transition="in" filter="dissolve">
                                      <p:cBhvr>
                                        <p:cTn id="16" dur="200"/>
                                        <p:tgtEl>
                                          <p:spTgt spid="302"/>
                                        </p:tgtEl>
                                      </p:cBhvr>
                                    </p:animEffect>
                                  </p:childTnLst>
                                </p:cTn>
                              </p:par>
                            </p:childTnLst>
                          </p:cTn>
                        </p:par>
                        <p:par>
                          <p:cTn id="17" fill="hold">
                            <p:stCondLst>
                              <p:cond delay="1100"/>
                            </p:stCondLst>
                            <p:childTnLst>
                              <p:par>
                                <p:cTn id="18" presetID="9" presetClass="entr" fill="hold" grpId="0" nodeType="afterEffect">
                                  <p:stCondLst>
                                    <p:cond delay="800"/>
                                  </p:stCondLst>
                                  <p:iterate>
                                    <p:tmAbs val="0"/>
                                  </p:iterate>
                                  <p:childTnLst>
                                    <p:set>
                                      <p:cBhvr>
                                        <p:cTn id="19" fill="hold"/>
                                        <p:tgtEl>
                                          <p:spTgt spid="303"/>
                                        </p:tgtEl>
                                        <p:attrNameLst>
                                          <p:attrName>style.visibility</p:attrName>
                                        </p:attrNameLst>
                                      </p:cBhvr>
                                      <p:to>
                                        <p:strVal val="visible"/>
                                      </p:to>
                                    </p:set>
                                    <p:animEffect transition="in" filter="dissolve">
                                      <p:cBhvr>
                                        <p:cTn id="20" dur="200"/>
                                        <p:tgtEl>
                                          <p:spTgt spid="303"/>
                                        </p:tgtEl>
                                      </p:cBhvr>
                                    </p:animEffect>
                                  </p:childTnLst>
                                </p:cTn>
                              </p:par>
                            </p:childTnLst>
                          </p:cTn>
                        </p:par>
                        <p:par>
                          <p:cTn id="21" fill="hold">
                            <p:stCondLst>
                              <p:cond delay="2100"/>
                            </p:stCondLst>
                            <p:childTnLst>
                              <p:par>
                                <p:cTn id="22" presetID="9" presetClass="entr" fill="hold" grpId="0" nodeType="afterEffect">
                                  <p:stCondLst>
                                    <p:cond delay="300"/>
                                  </p:stCondLst>
                                  <p:iterate>
                                    <p:tmAbs val="0"/>
                                  </p:iterate>
                                  <p:childTnLst>
                                    <p:set>
                                      <p:cBhvr>
                                        <p:cTn id="23" fill="hold"/>
                                        <p:tgtEl>
                                          <p:spTgt spid="304"/>
                                        </p:tgtEl>
                                        <p:attrNameLst>
                                          <p:attrName>style.visibility</p:attrName>
                                        </p:attrNameLst>
                                      </p:cBhvr>
                                      <p:to>
                                        <p:strVal val="visible"/>
                                      </p:to>
                                    </p:set>
                                    <p:animEffect transition="in" filter="dissolve">
                                      <p:cBhvr>
                                        <p:cTn id="24" dur="200"/>
                                        <p:tgtEl>
                                          <p:spTgt spid="304"/>
                                        </p:tgtEl>
                                      </p:cBhvr>
                                    </p:animEffect>
                                  </p:childTnLst>
                                </p:cTn>
                              </p:par>
                            </p:childTnLst>
                          </p:cTn>
                        </p:par>
                        <p:par>
                          <p:cTn id="25" fill="hold">
                            <p:stCondLst>
                              <p:cond delay="2600"/>
                            </p:stCondLst>
                            <p:childTnLst>
                              <p:par>
                                <p:cTn id="26" presetID="9" presetClass="entr" fill="hold" grpId="0" nodeType="afterEffect">
                                  <p:stCondLst>
                                    <p:cond delay="300"/>
                                  </p:stCondLst>
                                  <p:iterate>
                                    <p:tmAbs val="0"/>
                                  </p:iterate>
                                  <p:childTnLst>
                                    <p:set>
                                      <p:cBhvr>
                                        <p:cTn id="27" fill="hold"/>
                                        <p:tgtEl>
                                          <p:spTgt spid="305"/>
                                        </p:tgtEl>
                                        <p:attrNameLst>
                                          <p:attrName>style.visibility</p:attrName>
                                        </p:attrNameLst>
                                      </p:cBhvr>
                                      <p:to>
                                        <p:strVal val="visible"/>
                                      </p:to>
                                    </p:set>
                                    <p:animEffect transition="in" filter="dissolve">
                                      <p:cBhvr>
                                        <p:cTn id="28" dur="200"/>
                                        <p:tgtEl>
                                          <p:spTgt spid="305"/>
                                        </p:tgtEl>
                                      </p:cBhvr>
                                    </p:animEffect>
                                  </p:childTnLst>
                                </p:cTn>
                              </p:par>
                            </p:childTnLst>
                          </p:cTn>
                        </p:par>
                        <p:par>
                          <p:cTn id="29" fill="hold">
                            <p:stCondLst>
                              <p:cond delay="3100"/>
                            </p:stCondLst>
                            <p:childTnLst>
                              <p:par>
                                <p:cTn id="30" presetID="1" presetClass="entr" presetSubtype="0"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0" grpId="0" animBg="1" advAuto="0"/>
      <p:bldP spid="301" grpId="0" animBg="1" advAuto="0"/>
      <p:bldP spid="302" grpId="0" animBg="1" advAuto="0"/>
      <p:bldP spid="303" grpId="0" animBg="1" advAuto="0"/>
      <p:bldP spid="304" grpId="0" animBg="1" advAuto="0"/>
      <p:bldP spid="305" grpId="0" animBg="1" advAuto="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F19E1BB-08D6-2D40-8712-059529521F38}"/>
              </a:ext>
            </a:extLst>
          </p:cNvPr>
          <p:cNvSpPr/>
          <p:nvPr/>
        </p:nvSpPr>
        <p:spPr>
          <a:xfrm>
            <a:off x="0" y="550109"/>
            <a:ext cx="9143999" cy="6682791"/>
          </a:xfrm>
          <a:prstGeom prst="rect">
            <a:avLst/>
          </a:prstGeom>
        </p:spPr>
        <p:txBody>
          <a:bodyPr wrap="square">
            <a:spAutoFit/>
          </a:bodyPr>
          <a:lstStyle/>
          <a:p>
            <a:pPr marL="0" marR="0" lvl="0" indent="0" algn="ctr" defTabSz="410730" rtl="0" eaLnBrk="1" fontAlgn="auto" latinLnBrk="0" hangingPunct="0">
              <a:lnSpc>
                <a:spcPct val="200000"/>
              </a:lnSpc>
              <a:spcBef>
                <a:spcPts val="0"/>
              </a:spcBef>
              <a:spcAft>
                <a:spcPts val="0"/>
              </a:spcAft>
              <a:buClrTx/>
              <a:buSzTx/>
              <a:buFontTx/>
              <a:buNone/>
              <a:tabLst/>
              <a:defRPr/>
            </a:pPr>
            <a:r>
              <a:rPr kumimoji="0" lang="en-US" sz="60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No ability will be </a:t>
            </a:r>
            <a:r>
              <a:rPr kumimoji="0" lang="en-US" sz="6000" b="0" i="0" u="none" strike="noStrike" kern="0" cap="all" spc="0" normalizeH="0" baseline="0" noProof="0" dirty="0">
                <a:ln>
                  <a:noFill/>
                </a:ln>
                <a:solidFill>
                  <a:srgbClr val="FCF1E6"/>
                </a:solidFill>
                <a:effectLst/>
                <a:uLnTx/>
                <a:uFillTx/>
                <a:latin typeface="DIN Condensed"/>
                <a:ea typeface="Calibri" panose="020F0502020204030204" pitchFamily="34" charset="0"/>
                <a:cs typeface="Times New Roman" panose="02020603050405020304" pitchFamily="18" charset="0"/>
                <a:sym typeface="Avenir Next Medium"/>
              </a:rPr>
              <a:t>unique </a:t>
            </a:r>
            <a:r>
              <a:rPr kumimoji="0" lang="en-US" sz="60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to us</a:t>
            </a:r>
          </a:p>
          <a:p>
            <a:pPr marL="0" marR="0" lvl="0" indent="0" algn="ctr" defTabSz="410730" rtl="0" eaLnBrk="1" fontAlgn="auto" latinLnBrk="0" hangingPunct="0">
              <a:lnSpc>
                <a:spcPct val="200000"/>
              </a:lnSpc>
              <a:spcBef>
                <a:spcPts val="0"/>
              </a:spcBef>
              <a:spcAft>
                <a:spcPts val="0"/>
              </a:spcAft>
              <a:buClrTx/>
              <a:buSzTx/>
              <a:buFontTx/>
              <a:buNone/>
              <a:tabLst/>
              <a:defRPr/>
            </a:pPr>
            <a:r>
              <a:rPr kumimoji="0" lang="en-US" sz="60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None will be </a:t>
            </a:r>
            <a:r>
              <a:rPr kumimoji="0" lang="en-US" sz="6000" b="0" i="0" u="none" strike="noStrike" kern="0" cap="all" spc="0" normalizeH="0" baseline="0" noProof="0" dirty="0">
                <a:ln>
                  <a:noFill/>
                </a:ln>
                <a:solidFill>
                  <a:srgbClr val="FCF1E6"/>
                </a:solidFill>
                <a:effectLst/>
                <a:uLnTx/>
                <a:uFillTx/>
                <a:latin typeface="DIN Condensed"/>
                <a:ea typeface="Calibri" panose="020F0502020204030204" pitchFamily="34" charset="0"/>
                <a:cs typeface="Times New Roman" panose="02020603050405020304" pitchFamily="18" charset="0"/>
                <a:sym typeface="Avenir Next Medium"/>
              </a:rPr>
              <a:t>superlative</a:t>
            </a:r>
            <a:r>
              <a:rPr kumimoji="0" lang="en-US" sz="60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 with us</a:t>
            </a:r>
            <a:endParaRPr kumimoji="0" lang="en-US" sz="12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endParaRPr>
          </a:p>
          <a:p>
            <a:pPr marL="0" marR="0" lvl="0" indent="0" algn="ctr" defTabSz="410730" rtl="0" eaLnBrk="1" fontAlgn="auto" latinLnBrk="0" hangingPunct="0">
              <a:lnSpc>
                <a:spcPct val="200000"/>
              </a:lnSpc>
              <a:spcBef>
                <a:spcPts val="0"/>
              </a:spcBef>
              <a:spcAft>
                <a:spcPts val="0"/>
              </a:spcAft>
              <a:buClrTx/>
              <a:buSzTx/>
              <a:buFontTx/>
              <a:buNone/>
              <a:tabLst/>
              <a:defRPr/>
            </a:pPr>
            <a:r>
              <a:rPr kumimoji="0" lang="en-US" sz="60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&amp; the ones we </a:t>
            </a:r>
            <a:r>
              <a:rPr kumimoji="0" lang="en-US" sz="6000" b="0" i="0" u="none" strike="noStrike" kern="0" cap="all" spc="0" normalizeH="0" baseline="0" noProof="0" dirty="0">
                <a:ln>
                  <a:noFill/>
                </a:ln>
                <a:solidFill>
                  <a:srgbClr val="FCF1E6"/>
                </a:solidFill>
                <a:effectLst/>
                <a:uLnTx/>
                <a:uFillTx/>
                <a:latin typeface="DIN Condensed"/>
                <a:ea typeface="Calibri" panose="020F0502020204030204" pitchFamily="34" charset="0"/>
                <a:cs typeface="Times New Roman" panose="02020603050405020304" pitchFamily="18" charset="0"/>
                <a:sym typeface="Avenir Next Medium"/>
              </a:rPr>
              <a:t>can’t understand</a:t>
            </a:r>
          </a:p>
          <a:p>
            <a:pPr marL="0" marR="0" lvl="0" indent="0" algn="ctr" defTabSz="410730" rtl="0" eaLnBrk="1" fontAlgn="auto" latinLnBrk="0" hangingPunct="0">
              <a:lnSpc>
                <a:spcPts val="8858"/>
              </a:lnSpc>
              <a:spcBef>
                <a:spcPts val="0"/>
              </a:spcBef>
              <a:spcAft>
                <a:spcPts val="0"/>
              </a:spcAft>
              <a:buClrTx/>
              <a:buSzTx/>
              <a:buFontTx/>
              <a:buNone/>
              <a:tabLst/>
              <a:defRPr/>
            </a:pPr>
            <a:endParaRPr kumimoji="0" lang="en-US" sz="60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endParaRPr>
          </a:p>
        </p:txBody>
      </p:sp>
    </p:spTree>
    <p:extLst>
      <p:ext uri="{BB962C8B-B14F-4D97-AF65-F5344CB8AC3E}">
        <p14:creationId xmlns:p14="http://schemas.microsoft.com/office/powerpoint/2010/main" val="310347276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446EFCB2-0858-EB45-9317-17993AF6F194}"/>
              </a:ext>
            </a:extLst>
          </p:cNvPr>
          <p:cNvSpPr/>
          <p:nvPr/>
        </p:nvSpPr>
        <p:spPr>
          <a:xfrm>
            <a:off x="5539109" y="2081042"/>
            <a:ext cx="3604888" cy="2695917"/>
          </a:xfrm>
          <a:custGeom>
            <a:avLst/>
            <a:gdLst>
              <a:gd name="connsiteX0" fmla="*/ 0 w 3604888"/>
              <a:gd name="connsiteY0" fmla="*/ 0 h 2695917"/>
              <a:gd name="connsiteX1" fmla="*/ 3604888 w 3604888"/>
              <a:gd name="connsiteY1" fmla="*/ 0 h 2695917"/>
              <a:gd name="connsiteX2" fmla="*/ 3604888 w 3604888"/>
              <a:gd name="connsiteY2" fmla="*/ 2695917 h 2695917"/>
              <a:gd name="connsiteX3" fmla="*/ 0 w 3604888"/>
              <a:gd name="connsiteY3" fmla="*/ 2695917 h 2695917"/>
              <a:gd name="connsiteX4" fmla="*/ 0 w 3604888"/>
              <a:gd name="connsiteY4" fmla="*/ 0 h 2695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888" h="2695917">
                <a:moveTo>
                  <a:pt x="0" y="0"/>
                </a:moveTo>
                <a:lnTo>
                  <a:pt x="3604888" y="0"/>
                </a:lnTo>
                <a:lnTo>
                  <a:pt x="3604888" y="2695917"/>
                </a:lnTo>
                <a:lnTo>
                  <a:pt x="0" y="2695917"/>
                </a:lnTo>
                <a:lnTo>
                  <a:pt x="0" y="0"/>
                </a:lnTo>
                <a:close/>
              </a:path>
            </a:pathLst>
          </a:custGeom>
          <a:solidFill>
            <a:srgbClr val="222222"/>
          </a:solidFill>
        </p:spPr>
        <p:style>
          <a:lnRef idx="0">
            <a:schemeClr val="dk1">
              <a:alpha val="0"/>
              <a:hueOff val="0"/>
              <a:satOff val="0"/>
              <a:lumOff val="0"/>
              <a:alphaOff val="0"/>
            </a:schemeClr>
          </a:lnRef>
          <a:fillRef idx="0">
            <a:scrgbClr r="0" g="0" b="0"/>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0" tIns="76200" rIns="76200" bIns="76200" numCol="1" spcCol="1270" anchor="ctr" anchorCtr="0">
            <a:noAutofit/>
          </a:bodyPr>
          <a:lstStyle/>
          <a:p>
            <a:pPr marL="0" marR="0" lvl="0" indent="0" algn="ctr" defTabSz="2667000" rtl="0" eaLnBrk="1" fontAlgn="auto" latinLnBrk="0" hangingPunct="1">
              <a:lnSpc>
                <a:spcPct val="90000"/>
              </a:lnSpc>
              <a:spcBef>
                <a:spcPct val="0"/>
              </a:spcBef>
              <a:spcAft>
                <a:spcPct val="35000"/>
              </a:spcAft>
              <a:buClrTx/>
              <a:buSzTx/>
              <a:buFontTx/>
              <a:buNone/>
              <a:tabLst/>
              <a:defRPr/>
            </a:pPr>
            <a:r>
              <a:rPr kumimoji="0" lang="en-US" sz="6000" b="0" i="0" u="none" strike="noStrike" kern="1200" cap="none" spc="0" normalizeH="0" baseline="0" noProof="0" dirty="0">
                <a:ln>
                  <a:noFill/>
                </a:ln>
                <a:solidFill>
                  <a:srgbClr val="FFE871"/>
                </a:solidFill>
                <a:effectLst/>
                <a:uLnTx/>
                <a:uFillTx/>
                <a:latin typeface="DIN Condensed"/>
              </a:rPr>
              <a:t> OUR IDENTITY </a:t>
            </a:r>
            <a:br>
              <a:rPr kumimoji="0" lang="en-US" sz="6000" b="0" i="0" u="none" strike="noStrike" kern="1200" cap="none" spc="0" normalizeH="0" baseline="0" noProof="0" dirty="0">
                <a:ln>
                  <a:noFill/>
                </a:ln>
                <a:solidFill>
                  <a:srgbClr val="FFE871"/>
                </a:solidFill>
                <a:effectLst/>
                <a:uLnTx/>
                <a:uFillTx/>
                <a:latin typeface="DIN Condensed"/>
              </a:rPr>
            </a:br>
            <a:r>
              <a:rPr kumimoji="0" lang="en-US" sz="6000" b="0" i="0" u="none" strike="noStrike" kern="1200" cap="none" spc="0" normalizeH="0" baseline="0" noProof="0" dirty="0">
                <a:ln>
                  <a:noFill/>
                </a:ln>
                <a:solidFill>
                  <a:srgbClr val="FFE871"/>
                </a:solidFill>
                <a:effectLst/>
                <a:uLnTx/>
                <a:uFillTx/>
                <a:latin typeface="DIN Condensed"/>
              </a:rPr>
              <a:t>AS "HUMAN"</a:t>
            </a:r>
          </a:p>
        </p:txBody>
      </p:sp>
      <p:sp>
        <p:nvSpPr>
          <p:cNvPr id="5" name="Circular Arrow 4">
            <a:extLst>
              <a:ext uri="{FF2B5EF4-FFF2-40B4-BE49-F238E27FC236}">
                <a16:creationId xmlns:a16="http://schemas.microsoft.com/office/drawing/2014/main" id="{1203455F-EE96-B94F-B106-DA6C6BBA7F96}"/>
              </a:ext>
            </a:extLst>
          </p:cNvPr>
          <p:cNvSpPr/>
          <p:nvPr/>
        </p:nvSpPr>
        <p:spPr>
          <a:xfrm>
            <a:off x="1755048" y="371501"/>
            <a:ext cx="6205193" cy="6205193"/>
          </a:xfrm>
          <a:prstGeom prst="circularArrow">
            <a:avLst>
              <a:gd name="adj1" fmla="val 9485"/>
              <a:gd name="adj2" fmla="val 685146"/>
              <a:gd name="adj3" fmla="val 7974903"/>
              <a:gd name="adj4" fmla="val 1914432"/>
              <a:gd name="adj5" fmla="val 11066"/>
            </a:avLst>
          </a:pr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sp>
      <p:sp>
        <p:nvSpPr>
          <p:cNvPr id="6" name="Freeform 5">
            <a:extLst>
              <a:ext uri="{FF2B5EF4-FFF2-40B4-BE49-F238E27FC236}">
                <a16:creationId xmlns:a16="http://schemas.microsoft.com/office/drawing/2014/main" id="{EC07F879-3021-0D49-BAAB-DD6562E23F4B}"/>
              </a:ext>
            </a:extLst>
          </p:cNvPr>
          <p:cNvSpPr/>
          <p:nvPr/>
        </p:nvSpPr>
        <p:spPr>
          <a:xfrm>
            <a:off x="52062" y="1946670"/>
            <a:ext cx="4614880" cy="2964660"/>
          </a:xfrm>
          <a:custGeom>
            <a:avLst/>
            <a:gdLst>
              <a:gd name="connsiteX0" fmla="*/ 0 w 4614880"/>
              <a:gd name="connsiteY0" fmla="*/ 0 h 2964660"/>
              <a:gd name="connsiteX1" fmla="*/ 4614880 w 4614880"/>
              <a:gd name="connsiteY1" fmla="*/ 0 h 2964660"/>
              <a:gd name="connsiteX2" fmla="*/ 4614880 w 4614880"/>
              <a:gd name="connsiteY2" fmla="*/ 2964660 h 2964660"/>
              <a:gd name="connsiteX3" fmla="*/ 0 w 4614880"/>
              <a:gd name="connsiteY3" fmla="*/ 2964660 h 2964660"/>
              <a:gd name="connsiteX4" fmla="*/ 0 w 4614880"/>
              <a:gd name="connsiteY4" fmla="*/ 0 h 2964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4880" h="2964660">
                <a:moveTo>
                  <a:pt x="0" y="0"/>
                </a:moveTo>
                <a:lnTo>
                  <a:pt x="4614880" y="0"/>
                </a:lnTo>
                <a:lnTo>
                  <a:pt x="4614880" y="2964660"/>
                </a:lnTo>
                <a:lnTo>
                  <a:pt x="0" y="29646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63500" tIns="63500" rIns="63500" bIns="63500" numCol="1" spcCol="1270" anchor="ctr" anchorCtr="0">
            <a:noAutofit/>
          </a:bodyPr>
          <a:lstStyle/>
          <a:p>
            <a:pPr marL="0" marR="0" lvl="0" indent="0" algn="ctr" defTabSz="2222500" rtl="0" eaLnBrk="1" fontAlgn="auto" latinLnBrk="0" hangingPunct="1">
              <a:lnSpc>
                <a:spcPct val="90000"/>
              </a:lnSpc>
              <a:spcBef>
                <a:spcPct val="0"/>
              </a:spcBef>
              <a:spcAft>
                <a:spcPct val="35000"/>
              </a:spcAft>
              <a:buClrTx/>
              <a:buSzTx/>
              <a:buFontTx/>
              <a:buNone/>
              <a:tabLst/>
              <a:defRPr/>
            </a:pPr>
            <a:r>
              <a:rPr kumimoji="0" lang="en-US" sz="5000" b="0" i="0" u="none" strike="noStrike" kern="1200" cap="none" spc="0" normalizeH="0" baseline="0" noProof="0" dirty="0">
                <a:ln>
                  <a:noFill/>
                </a:ln>
                <a:solidFill>
                  <a:srgbClr val="FFE871"/>
                </a:solidFill>
                <a:effectLst/>
                <a:uLnTx/>
                <a:uFillTx/>
                <a:latin typeface="DIN Condensed"/>
              </a:rPr>
              <a:t>UNIQUE, SUPERLATIVE &amp; SELF-SUFFICIENT TRAITS</a:t>
            </a:r>
          </a:p>
        </p:txBody>
      </p:sp>
      <p:sp>
        <p:nvSpPr>
          <p:cNvPr id="7" name="Circular Arrow 6">
            <a:extLst>
              <a:ext uri="{FF2B5EF4-FFF2-40B4-BE49-F238E27FC236}">
                <a16:creationId xmlns:a16="http://schemas.microsoft.com/office/drawing/2014/main" id="{1283DDD1-9656-FB43-81EC-4C1F6F9988CD}"/>
              </a:ext>
            </a:extLst>
          </p:cNvPr>
          <p:cNvSpPr/>
          <p:nvPr/>
        </p:nvSpPr>
        <p:spPr>
          <a:xfrm>
            <a:off x="1943376" y="281307"/>
            <a:ext cx="5828538" cy="6205193"/>
          </a:xfrm>
          <a:prstGeom prst="circularArrow">
            <a:avLst>
              <a:gd name="adj1" fmla="val 9485"/>
              <a:gd name="adj2" fmla="val 685146"/>
              <a:gd name="adj3" fmla="val 19000422"/>
              <a:gd name="adj4" fmla="val 12939951"/>
              <a:gd name="adj5" fmla="val 11066"/>
            </a:avLst>
          </a:pr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sp>
      <p:sp>
        <p:nvSpPr>
          <p:cNvPr id="8" name="Freeform 7">
            <a:extLst>
              <a:ext uri="{FF2B5EF4-FFF2-40B4-BE49-F238E27FC236}">
                <a16:creationId xmlns:a16="http://schemas.microsoft.com/office/drawing/2014/main" id="{E17D947F-8018-6843-A56E-709C0C73A1FF}"/>
              </a:ext>
            </a:extLst>
          </p:cNvPr>
          <p:cNvSpPr/>
          <p:nvPr/>
        </p:nvSpPr>
        <p:spPr>
          <a:xfrm>
            <a:off x="240390" y="2074686"/>
            <a:ext cx="4614880" cy="2964660"/>
          </a:xfrm>
          <a:custGeom>
            <a:avLst/>
            <a:gdLst>
              <a:gd name="connsiteX0" fmla="*/ 0 w 4614880"/>
              <a:gd name="connsiteY0" fmla="*/ 0 h 2964660"/>
              <a:gd name="connsiteX1" fmla="*/ 4614880 w 4614880"/>
              <a:gd name="connsiteY1" fmla="*/ 0 h 2964660"/>
              <a:gd name="connsiteX2" fmla="*/ 4614880 w 4614880"/>
              <a:gd name="connsiteY2" fmla="*/ 2964660 h 2964660"/>
              <a:gd name="connsiteX3" fmla="*/ 0 w 4614880"/>
              <a:gd name="connsiteY3" fmla="*/ 2964660 h 2964660"/>
              <a:gd name="connsiteX4" fmla="*/ 0 w 4614880"/>
              <a:gd name="connsiteY4" fmla="*/ 0 h 2964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4880" h="2964660">
                <a:moveTo>
                  <a:pt x="0" y="0"/>
                </a:moveTo>
                <a:lnTo>
                  <a:pt x="4614880" y="0"/>
                </a:lnTo>
                <a:lnTo>
                  <a:pt x="4614880" y="2964660"/>
                </a:lnTo>
                <a:lnTo>
                  <a:pt x="0" y="29646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63500" tIns="63500" rIns="63500" bIns="63500" numCol="1" spcCol="1270" anchor="ctr" anchorCtr="0">
            <a:noAutofit/>
          </a:bodyPr>
          <a:lstStyle/>
          <a:p>
            <a:pPr marL="0" marR="0" lvl="0" indent="0" algn="ctr" defTabSz="2222500" rtl="0" eaLnBrk="1" fontAlgn="auto" latinLnBrk="0" hangingPunct="1">
              <a:lnSpc>
                <a:spcPct val="90000"/>
              </a:lnSpc>
              <a:spcBef>
                <a:spcPct val="0"/>
              </a:spcBef>
              <a:spcAft>
                <a:spcPct val="35000"/>
              </a:spcAft>
              <a:buClrTx/>
              <a:buSzTx/>
              <a:buFontTx/>
              <a:buNone/>
              <a:tabLst/>
              <a:defRPr/>
            </a:pPr>
            <a:r>
              <a:rPr kumimoji="0" lang="en-US" sz="16000" b="0" i="0" u="none" strike="noStrike" kern="1200" cap="none" spc="0" normalizeH="0" baseline="0" noProof="0" dirty="0">
                <a:ln>
                  <a:noFill/>
                </a:ln>
                <a:solidFill>
                  <a:srgbClr val="FFE871"/>
                </a:solidFill>
                <a:effectLst/>
                <a:uLnTx/>
                <a:uFillTx/>
                <a:latin typeface="DIN Condensed"/>
              </a:rPr>
              <a:t>?</a:t>
            </a:r>
          </a:p>
        </p:txBody>
      </p:sp>
    </p:spTree>
    <p:extLst>
      <p:ext uri="{BB962C8B-B14F-4D97-AF65-F5344CB8AC3E}">
        <p14:creationId xmlns:p14="http://schemas.microsoft.com/office/powerpoint/2010/main" val="26853830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xit" presetSubtype="0" fill="hold" grpId="0" nodeType="clickEffect">
                                  <p:stCondLst>
                                    <p:cond delay="0"/>
                                  </p:stCondLst>
                                  <p:childTnLst>
                                    <p:animEffect transition="out" filter="fade">
                                      <p:cBhvr>
                                        <p:cTn id="6" dur="1000"/>
                                        <p:tgtEl>
                                          <p:spTgt spid="6"/>
                                        </p:tgtEl>
                                      </p:cBhvr>
                                    </p:animEffect>
                                    <p:anim calcmode="lin" valueType="num">
                                      <p:cBhvr>
                                        <p:cTn id="7" dur="1000"/>
                                        <p:tgtEl>
                                          <p:spTgt spid="6"/>
                                        </p:tgtEl>
                                        <p:attrNameLst>
                                          <p:attrName>ppt_x</p:attrName>
                                        </p:attrNameLst>
                                      </p:cBhvr>
                                      <p:tavLst>
                                        <p:tav tm="0">
                                          <p:val>
                                            <p:strVal val="ppt_x"/>
                                          </p:val>
                                        </p:tav>
                                        <p:tav tm="100000">
                                          <p:val>
                                            <p:strVal val="ppt_x"/>
                                          </p:val>
                                        </p:tav>
                                      </p:tavLst>
                                    </p:anim>
                                    <p:anim calcmode="lin" valueType="num">
                                      <p:cBhvr>
                                        <p:cTn id="8" dur="100" decel="100000"/>
                                        <p:tgtEl>
                                          <p:spTgt spid="6"/>
                                        </p:tgtEl>
                                        <p:attrNameLst>
                                          <p:attrName>ppt_y</p:attrName>
                                        </p:attrNameLst>
                                      </p:cBhvr>
                                      <p:tavLst>
                                        <p:tav tm="0">
                                          <p:val>
                                            <p:strVal val="ppt_y"/>
                                          </p:val>
                                        </p:tav>
                                        <p:tav tm="100000">
                                          <p:val>
                                            <p:strVal val="ppt_y-.03"/>
                                          </p:val>
                                        </p:tav>
                                      </p:tavLst>
                                    </p:anim>
                                    <p:anim calcmode="lin" valueType="num">
                                      <p:cBhvr>
                                        <p:cTn id="9" dur="900" accel="100000">
                                          <p:stCondLst>
                                            <p:cond delay="100"/>
                                          </p:stCondLst>
                                        </p:cTn>
                                        <p:tgtEl>
                                          <p:spTgt spid="6"/>
                                        </p:tgtEl>
                                        <p:attrNameLst>
                                          <p:attrName>ppt_y</p:attrName>
                                        </p:attrNameLst>
                                      </p:cBhvr>
                                      <p:tavLst>
                                        <p:tav tm="0">
                                          <p:val>
                                            <p:strVal val="ppt_y"/>
                                          </p:val>
                                        </p:tav>
                                        <p:tav tm="100000">
                                          <p:val>
                                            <p:strVal val="ppt_y+1"/>
                                          </p:val>
                                        </p:tav>
                                      </p:tavLst>
                                    </p:anim>
                                    <p:set>
                                      <p:cBhvr>
                                        <p:cTn id="10" dur="1" fill="hold">
                                          <p:stCondLst>
                                            <p:cond delay="999"/>
                                          </p:stCondLst>
                                        </p:cTn>
                                        <p:tgtEl>
                                          <p:spTgt spid="6"/>
                                        </p:tgtEl>
                                        <p:attrNameLst>
                                          <p:attrName>style.visibility</p:attrName>
                                        </p:attrNameLst>
                                      </p:cBhvr>
                                      <p:to>
                                        <p:strVal val="hidden"/>
                                      </p:to>
                                    </p:set>
                                  </p:childTnLst>
                                </p:cTn>
                              </p:par>
                            </p:childTnLst>
                          </p:cTn>
                        </p:par>
                        <p:par>
                          <p:cTn id="11" fill="hold">
                            <p:stCondLst>
                              <p:cond delay="1000"/>
                            </p:stCondLst>
                            <p:childTnLst>
                              <p:par>
                                <p:cTn id="12" presetID="9" presetClass="entr" presetSubtype="0" fill="hold" grpId="0" nodeType="after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dissolv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F0505D2-9FEE-0E4E-9DAF-66FDC4F240D0}"/>
              </a:ext>
            </a:extLst>
          </p:cNvPr>
          <p:cNvSpPr/>
          <p:nvPr/>
        </p:nvSpPr>
        <p:spPr>
          <a:xfrm>
            <a:off x="0" y="550109"/>
            <a:ext cx="9143999" cy="7048083"/>
          </a:xfrm>
          <a:prstGeom prst="rect">
            <a:avLst/>
          </a:prstGeom>
        </p:spPr>
        <p:txBody>
          <a:bodyPr wrap="square">
            <a:spAutoFit/>
          </a:bodyPr>
          <a:lstStyle/>
          <a:p>
            <a:pPr marL="0" marR="0" lvl="0" indent="0" algn="ctr" defTabSz="410730" rtl="0" eaLnBrk="1" fontAlgn="auto" latinLnBrk="0" hangingPunct="0">
              <a:lnSpc>
                <a:spcPct val="100000"/>
              </a:lnSpc>
              <a:spcBef>
                <a:spcPts val="0"/>
              </a:spcBef>
              <a:spcAft>
                <a:spcPts val="0"/>
              </a:spcAft>
              <a:buClrTx/>
              <a:buSzTx/>
              <a:buFontTx/>
              <a:buNone/>
              <a:tabLst/>
              <a:defRPr/>
            </a:pPr>
            <a:r>
              <a:rPr kumimoji="0" lang="en-US" sz="40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The question of education runs deep.</a:t>
            </a:r>
            <a:br>
              <a:rPr kumimoji="0" lang="en-US" sz="40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br>
            <a:r>
              <a:rPr kumimoji="0" lang="en-US" sz="40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How do WE prepare for a future where:</a:t>
            </a:r>
          </a:p>
          <a:p>
            <a:pPr marL="0" marR="0" lvl="0" indent="0" algn="ctr" defTabSz="410730" rtl="0" eaLnBrk="1" fontAlgn="auto" latinLnBrk="0" hangingPunct="0">
              <a:lnSpc>
                <a:spcPct val="100000"/>
              </a:lnSpc>
              <a:spcBef>
                <a:spcPts val="0"/>
              </a:spcBef>
              <a:spcAft>
                <a:spcPts val="0"/>
              </a:spcAft>
              <a:buClrTx/>
              <a:buSzTx/>
              <a:buFontTx/>
              <a:buNone/>
              <a:tabLst/>
              <a:defRPr/>
            </a:pPr>
            <a:endParaRPr kumimoji="0" lang="en-US" sz="54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endParaRPr>
          </a:p>
          <a:p>
            <a:pPr marL="0" marR="0" lvl="0" indent="0" algn="ctr" defTabSz="410730" rtl="0" eaLnBrk="1" fontAlgn="auto" latinLnBrk="0" hangingPunct="0">
              <a:lnSpc>
                <a:spcPct val="100000"/>
              </a:lnSpc>
              <a:spcBef>
                <a:spcPts val="0"/>
              </a:spcBef>
              <a:spcAft>
                <a:spcPts val="0"/>
              </a:spcAft>
              <a:buClrTx/>
              <a:buSzTx/>
              <a:buFontTx/>
              <a:buNone/>
              <a:tabLst/>
              <a:defRPr/>
            </a:pPr>
            <a:r>
              <a:rPr kumimoji="0" lang="en-US" sz="66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Every </a:t>
            </a:r>
            <a:r>
              <a:rPr kumimoji="0" lang="en-US" sz="6600" b="0" i="0" u="none" strike="noStrike" kern="0" cap="all" spc="0" normalizeH="0" baseline="0" noProof="0" dirty="0">
                <a:ln>
                  <a:noFill/>
                </a:ln>
                <a:solidFill>
                  <a:srgbClr val="FFFDF8"/>
                </a:solidFill>
                <a:effectLst/>
                <a:uLnTx/>
                <a:uFillTx/>
                <a:latin typeface="DIN Condensed"/>
                <a:ea typeface="Calibri" panose="020F0502020204030204" pitchFamily="34" charset="0"/>
                <a:cs typeface="Times New Roman" panose="02020603050405020304" pitchFamily="18" charset="0"/>
                <a:sym typeface="Avenir Next Medium"/>
              </a:rPr>
              <a:t>ability</a:t>
            </a:r>
            <a:r>
              <a:rPr kumimoji="0" lang="en-US" sz="66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 </a:t>
            </a:r>
            <a:r>
              <a:rPr kumimoji="0" lang="en-US" sz="6600" b="0" i="0" u="none" strike="noStrike" kern="0" cap="all" spc="0" normalizeH="0" baseline="0" noProof="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is replaced</a:t>
            </a:r>
            <a:endParaRPr kumimoji="0" lang="en-US" sz="66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endParaRPr>
          </a:p>
          <a:p>
            <a:pPr marL="0" marR="0" lvl="0" indent="0" algn="ctr" defTabSz="410730" rtl="0" eaLnBrk="1" fontAlgn="auto" latinLnBrk="0" hangingPunct="0">
              <a:lnSpc>
                <a:spcPct val="100000"/>
              </a:lnSpc>
              <a:spcBef>
                <a:spcPts val="0"/>
              </a:spcBef>
              <a:spcAft>
                <a:spcPts val="0"/>
              </a:spcAft>
              <a:buClrTx/>
              <a:buSzTx/>
              <a:buFontTx/>
              <a:buNone/>
              <a:tabLst/>
              <a:defRPr/>
            </a:pPr>
            <a:endParaRPr kumimoji="0" lang="en-US" sz="66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endParaRPr>
          </a:p>
          <a:p>
            <a:pPr marL="0" marR="0" lvl="0" indent="0" algn="ctr" defTabSz="410730" rtl="0" eaLnBrk="1" fontAlgn="auto" latinLnBrk="0" hangingPunct="0">
              <a:lnSpc>
                <a:spcPct val="100000"/>
              </a:lnSpc>
              <a:spcBef>
                <a:spcPts val="0"/>
              </a:spcBef>
              <a:spcAft>
                <a:spcPts val="0"/>
              </a:spcAft>
              <a:buClrTx/>
              <a:buSzTx/>
              <a:buFontTx/>
              <a:buNone/>
              <a:tabLst/>
              <a:defRPr/>
            </a:pPr>
            <a:r>
              <a:rPr kumimoji="0" lang="en-US" sz="66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The experience of being </a:t>
            </a:r>
            <a:br>
              <a:rPr kumimoji="0" lang="en-US" sz="66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br>
            <a:r>
              <a:rPr kumimoji="0" lang="en-US" sz="6600" b="0" i="0" u="none" strike="noStrike" kern="0" cap="all" spc="0" normalizeH="0" baseline="0" noProof="0" dirty="0">
                <a:ln>
                  <a:noFill/>
                </a:ln>
                <a:solidFill>
                  <a:srgbClr val="FFFDF8"/>
                </a:solidFill>
                <a:effectLst/>
                <a:uLnTx/>
                <a:uFillTx/>
                <a:latin typeface="DIN Condensed"/>
                <a:ea typeface="Calibri" panose="020F0502020204030204" pitchFamily="34" charset="0"/>
                <a:cs typeface="Times New Roman" panose="02020603050405020304" pitchFamily="18" charset="0"/>
                <a:sym typeface="Avenir Next Medium"/>
              </a:rPr>
              <a:t>human</a:t>
            </a:r>
            <a:r>
              <a:rPr kumimoji="0" lang="en-US" sz="66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rPr>
              <a:t> is itself different </a:t>
            </a:r>
            <a:endParaRPr kumimoji="0" lang="en-US" sz="6600" b="0" i="0" u="none" strike="noStrike" kern="0" cap="all" spc="0" normalizeH="0" baseline="0" noProof="0" dirty="0">
              <a:ln>
                <a:noFill/>
              </a:ln>
              <a:solidFill>
                <a:srgbClr val="FCF1E6"/>
              </a:solidFill>
              <a:effectLst/>
              <a:uLnTx/>
              <a:uFillTx/>
              <a:latin typeface="DIN Condensed"/>
              <a:ea typeface="Calibri" panose="020F0502020204030204" pitchFamily="34" charset="0"/>
              <a:cs typeface="Times New Roman" panose="02020603050405020304" pitchFamily="18" charset="0"/>
              <a:sym typeface="Avenir Next Medium"/>
            </a:endParaRPr>
          </a:p>
          <a:p>
            <a:pPr marL="0" marR="0" lvl="0" indent="0" algn="ctr" defTabSz="410730" rtl="0" eaLnBrk="1" fontAlgn="auto" latinLnBrk="0" hangingPunct="0">
              <a:lnSpc>
                <a:spcPct val="100000"/>
              </a:lnSpc>
              <a:spcBef>
                <a:spcPts val="0"/>
              </a:spcBef>
              <a:spcAft>
                <a:spcPts val="0"/>
              </a:spcAft>
              <a:buClrTx/>
              <a:buSzTx/>
              <a:buFontTx/>
              <a:buNone/>
              <a:tabLst/>
              <a:defRPr/>
            </a:pPr>
            <a:endParaRPr kumimoji="0" lang="en-US" sz="5400" b="0" i="0" u="none" strike="noStrike" kern="0" cap="all" spc="0" normalizeH="0" baseline="0" noProof="0" dirty="0">
              <a:ln>
                <a:noFill/>
              </a:ln>
              <a:solidFill>
                <a:srgbClr val="34A6DA"/>
              </a:solidFill>
              <a:effectLst/>
              <a:uLnTx/>
              <a:uFillTx/>
              <a:latin typeface="DIN Condensed"/>
              <a:ea typeface="Calibri" panose="020F0502020204030204" pitchFamily="34" charset="0"/>
              <a:cs typeface="Times New Roman" panose="02020603050405020304" pitchFamily="18" charset="0"/>
              <a:sym typeface="Avenir Next Medium"/>
            </a:endParaRPr>
          </a:p>
        </p:txBody>
      </p:sp>
    </p:spTree>
    <p:extLst>
      <p:ext uri="{BB962C8B-B14F-4D97-AF65-F5344CB8AC3E}">
        <p14:creationId xmlns:p14="http://schemas.microsoft.com/office/powerpoint/2010/main" val="133425178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kIll &amp;…">
            <a:extLst>
              <a:ext uri="{FF2B5EF4-FFF2-40B4-BE49-F238E27FC236}">
                <a16:creationId xmlns:a16="http://schemas.microsoft.com/office/drawing/2014/main" id="{8819EB05-3553-0045-B99C-D8BBE4F92FA0}"/>
              </a:ext>
            </a:extLst>
          </p:cNvPr>
          <p:cNvSpPr txBox="1">
            <a:spLocks/>
          </p:cNvSpPr>
          <p:nvPr/>
        </p:nvSpPr>
        <p:spPr>
          <a:xfrm>
            <a:off x="285751" y="204012"/>
            <a:ext cx="8572501" cy="6449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rm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0" marR="0" lvl="0" indent="0" algn="ctr" defTabSz="584200" rtl="0" eaLnBrk="1" fontAlgn="auto" latinLnBrk="0" hangingPunct="1">
              <a:lnSpc>
                <a:spcPct val="80000"/>
              </a:lnSpc>
              <a:spcBef>
                <a:spcPts val="0"/>
              </a:spcBef>
              <a:spcAft>
                <a:spcPts val="0"/>
              </a:spcAft>
              <a:buClrTx/>
              <a:buSzTx/>
              <a:buFontTx/>
              <a:buNone/>
              <a:tabLst/>
              <a:defRPr sz="17000">
                <a:solidFill>
                  <a:srgbClr val="FFE983"/>
                </a:solidFill>
              </a:defRPr>
            </a:pPr>
            <a:endParaRPr kumimoji="0" lang="en-US" sz="7593" b="0" i="0" u="none" strike="noStrike" kern="0" cap="all" spc="0" normalizeH="0" baseline="0" noProof="0" dirty="0">
              <a:ln>
                <a:noFill/>
              </a:ln>
              <a:solidFill>
                <a:srgbClr val="FFE983"/>
              </a:solidFill>
              <a:effectLst/>
              <a:uLnTx/>
              <a:uFillTx/>
              <a:latin typeface="DIN Condensed"/>
              <a:sym typeface="DIN Condensed"/>
            </a:endParaRPr>
          </a:p>
          <a:p>
            <a:pPr marL="0" marR="0" lvl="0" indent="0" algn="ctr" defTabSz="584200" rtl="0" eaLnBrk="1" fontAlgn="auto" latinLnBrk="0" hangingPunct="1">
              <a:lnSpc>
                <a:spcPct val="80000"/>
              </a:lnSpc>
              <a:spcBef>
                <a:spcPts val="0"/>
              </a:spcBef>
              <a:spcAft>
                <a:spcPts val="0"/>
              </a:spcAft>
              <a:buClrTx/>
              <a:buSzTx/>
              <a:buFontTx/>
              <a:buNone/>
              <a:tabLst/>
              <a:defRPr sz="17000">
                <a:solidFill>
                  <a:srgbClr val="FFE983"/>
                </a:solidFill>
              </a:defRPr>
            </a:pPr>
            <a:r>
              <a:rPr kumimoji="0" lang="en-US" sz="11000" b="0" i="0" u="none" strike="noStrike" kern="0" cap="all" spc="0" normalizeH="0" baseline="0" noProof="0" dirty="0">
                <a:ln>
                  <a:noFill/>
                </a:ln>
                <a:solidFill>
                  <a:srgbClr val="FFE983"/>
                </a:solidFill>
                <a:effectLst/>
                <a:uLnTx/>
                <a:uFillTx/>
                <a:latin typeface="DIN Condensed"/>
                <a:sym typeface="DIN Condensed"/>
              </a:rPr>
              <a:t>The good news</a:t>
            </a:r>
          </a:p>
          <a:p>
            <a:pPr marL="0" marR="0" lvl="0" indent="0" algn="ctr" defTabSz="584200" rtl="0" eaLnBrk="1" fontAlgn="auto" latinLnBrk="0" hangingPunct="1">
              <a:lnSpc>
                <a:spcPct val="80000"/>
              </a:lnSpc>
              <a:spcBef>
                <a:spcPts val="0"/>
              </a:spcBef>
              <a:spcAft>
                <a:spcPts val="0"/>
              </a:spcAft>
              <a:buClrTx/>
              <a:buSzTx/>
              <a:buFontTx/>
              <a:buNone/>
              <a:tabLst/>
              <a:defRPr sz="17000">
                <a:solidFill>
                  <a:srgbClr val="FFE983"/>
                </a:solidFill>
              </a:defRPr>
            </a:pPr>
            <a:endParaRPr kumimoji="0" lang="en-US" sz="9600" b="0" i="0" u="none" strike="noStrike" kern="0" cap="all" spc="0" normalizeH="0" baseline="0" noProof="0" dirty="0">
              <a:ln>
                <a:noFill/>
              </a:ln>
              <a:solidFill>
                <a:srgbClr val="FFE983"/>
              </a:solidFill>
              <a:effectLst/>
              <a:uLnTx/>
              <a:uFillTx/>
              <a:latin typeface="DIN Condensed"/>
              <a:sym typeface="DIN Condensed"/>
            </a:endParaRPr>
          </a:p>
          <a:p>
            <a:pPr marL="0" marR="0" lvl="0" indent="0" algn="ctr" defTabSz="584200" rtl="0" eaLnBrk="1" fontAlgn="auto" latinLnBrk="0" hangingPunct="1">
              <a:lnSpc>
                <a:spcPct val="80000"/>
              </a:lnSpc>
              <a:spcBef>
                <a:spcPts val="0"/>
              </a:spcBef>
              <a:spcAft>
                <a:spcPts val="0"/>
              </a:spcAft>
              <a:buClrTx/>
              <a:buSzTx/>
              <a:buFontTx/>
              <a:buNone/>
              <a:tabLst/>
              <a:defRPr sz="17000">
                <a:solidFill>
                  <a:srgbClr val="FFE983"/>
                </a:solidFill>
              </a:defRPr>
            </a:pPr>
            <a:r>
              <a:rPr kumimoji="0" lang="en-US" sz="7030" b="0" i="0" u="none" strike="noStrike" kern="0" cap="all" spc="0" normalizeH="0" baseline="0" noProof="0" dirty="0">
                <a:ln>
                  <a:noFill/>
                </a:ln>
                <a:solidFill>
                  <a:srgbClr val="FFE983"/>
                </a:solidFill>
                <a:effectLst/>
                <a:uLnTx/>
                <a:uFillTx/>
                <a:latin typeface="DIN Condensed"/>
                <a:sym typeface="DIN Condensed"/>
              </a:rPr>
              <a:t>(how to teach</a:t>
            </a:r>
          </a:p>
          <a:p>
            <a:pPr marL="0" marR="0" lvl="0" indent="0" algn="ctr" defTabSz="584200" rtl="0" eaLnBrk="1" fontAlgn="auto" latinLnBrk="0" hangingPunct="1">
              <a:lnSpc>
                <a:spcPct val="80000"/>
              </a:lnSpc>
              <a:spcBef>
                <a:spcPts val="0"/>
              </a:spcBef>
              <a:spcAft>
                <a:spcPts val="0"/>
              </a:spcAft>
              <a:buClrTx/>
              <a:buSzTx/>
              <a:buFontTx/>
              <a:buNone/>
              <a:tabLst/>
              <a:defRPr sz="17000">
                <a:solidFill>
                  <a:srgbClr val="FFE983"/>
                </a:solidFill>
              </a:defRPr>
            </a:pPr>
            <a:r>
              <a:rPr kumimoji="0" lang="en-US" sz="7030" b="0" i="0" u="none" strike="noStrike" kern="0" cap="all" spc="0" normalizeH="0" baseline="0" noProof="0" dirty="0">
                <a:ln>
                  <a:noFill/>
                </a:ln>
                <a:solidFill>
                  <a:srgbClr val="FFE983"/>
                </a:solidFill>
                <a:effectLst/>
                <a:uLnTx/>
                <a:uFillTx/>
                <a:latin typeface="DIN Condensed"/>
                <a:sym typeface="DIN Condensed"/>
              </a:rPr>
              <a:t>For the future)</a:t>
            </a:r>
          </a:p>
        </p:txBody>
      </p:sp>
    </p:spTree>
    <p:extLst>
      <p:ext uri="{BB962C8B-B14F-4D97-AF65-F5344CB8AC3E}">
        <p14:creationId xmlns:p14="http://schemas.microsoft.com/office/powerpoint/2010/main" val="217059506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kIll &amp;…">
            <a:extLst>
              <a:ext uri="{FF2B5EF4-FFF2-40B4-BE49-F238E27FC236}">
                <a16:creationId xmlns:a16="http://schemas.microsoft.com/office/drawing/2014/main" id="{8819EB05-3553-0045-B99C-D8BBE4F92FA0}"/>
              </a:ext>
            </a:extLst>
          </p:cNvPr>
          <p:cNvSpPr txBox="1">
            <a:spLocks/>
          </p:cNvSpPr>
          <p:nvPr/>
        </p:nvSpPr>
        <p:spPr>
          <a:xfrm>
            <a:off x="285751" y="204012"/>
            <a:ext cx="8572501" cy="6449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rm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0" marR="0" lvl="0" indent="0" algn="ctr" defTabSz="584200" rtl="0" eaLnBrk="1" fontAlgn="auto" latinLnBrk="0" hangingPunct="1">
              <a:lnSpc>
                <a:spcPct val="80000"/>
              </a:lnSpc>
              <a:spcBef>
                <a:spcPts val="0"/>
              </a:spcBef>
              <a:spcAft>
                <a:spcPts val="0"/>
              </a:spcAft>
              <a:buClrTx/>
              <a:buSzTx/>
              <a:buFontTx/>
              <a:buNone/>
              <a:tabLst/>
              <a:defRPr sz="17000">
                <a:solidFill>
                  <a:srgbClr val="FFE983"/>
                </a:solidFill>
              </a:defRPr>
            </a:pPr>
            <a:endParaRPr kumimoji="0" lang="en-US" sz="7593" b="0" i="0" u="none" strike="noStrike" kern="0" cap="all" spc="0" normalizeH="0" baseline="0" noProof="0" dirty="0">
              <a:ln>
                <a:noFill/>
              </a:ln>
              <a:solidFill>
                <a:srgbClr val="FFE983"/>
              </a:solidFill>
              <a:effectLst/>
              <a:uLnTx/>
              <a:uFillTx/>
              <a:latin typeface="DIN Condensed"/>
              <a:sym typeface="DIN Condensed"/>
            </a:endParaRPr>
          </a:p>
          <a:p>
            <a:pPr marL="0" marR="0" lvl="0" indent="0" algn="ctr" defTabSz="584200" rtl="0" eaLnBrk="1" fontAlgn="auto" latinLnBrk="0" hangingPunct="1">
              <a:lnSpc>
                <a:spcPct val="80000"/>
              </a:lnSpc>
              <a:spcBef>
                <a:spcPts val="0"/>
              </a:spcBef>
              <a:spcAft>
                <a:spcPts val="0"/>
              </a:spcAft>
              <a:buClrTx/>
              <a:buSzTx/>
              <a:buFontTx/>
              <a:buNone/>
              <a:tabLst/>
              <a:defRPr sz="17000">
                <a:solidFill>
                  <a:srgbClr val="FFE983"/>
                </a:solidFill>
              </a:defRPr>
            </a:pPr>
            <a:r>
              <a:rPr kumimoji="0" lang="en-US" sz="11250" b="0" i="0" u="none" strike="noStrike" kern="0" cap="all" spc="0" normalizeH="0" baseline="0" noProof="0" dirty="0">
                <a:ln>
                  <a:noFill/>
                </a:ln>
                <a:solidFill>
                  <a:srgbClr val="FFE983"/>
                </a:solidFill>
                <a:effectLst/>
                <a:uLnTx/>
                <a:uFillTx/>
                <a:latin typeface="DIN Condensed"/>
                <a:sym typeface="DIN Condensed"/>
              </a:rPr>
              <a:t>First,</a:t>
            </a:r>
          </a:p>
          <a:p>
            <a:pPr marL="0" marR="0" lvl="0" indent="0" algn="ctr" defTabSz="584200" rtl="0" eaLnBrk="1" fontAlgn="auto" latinLnBrk="0" hangingPunct="1">
              <a:lnSpc>
                <a:spcPct val="80000"/>
              </a:lnSpc>
              <a:spcBef>
                <a:spcPts val="0"/>
              </a:spcBef>
              <a:spcAft>
                <a:spcPts val="0"/>
              </a:spcAft>
              <a:buClrTx/>
              <a:buSzTx/>
              <a:buFontTx/>
              <a:buNone/>
              <a:tabLst/>
              <a:defRPr sz="17000">
                <a:solidFill>
                  <a:srgbClr val="FFE983"/>
                </a:solidFill>
              </a:defRPr>
            </a:pPr>
            <a:r>
              <a:rPr kumimoji="0" lang="en-US" sz="11250" b="0" i="0" u="none" strike="noStrike" kern="0" cap="all" spc="0" normalizeH="0" baseline="0" noProof="0" dirty="0">
                <a:ln>
                  <a:noFill/>
                </a:ln>
                <a:solidFill>
                  <a:srgbClr val="FFE983"/>
                </a:solidFill>
                <a:effectLst/>
                <a:uLnTx/>
                <a:uFillTx/>
                <a:latin typeface="DIN Condensed"/>
                <a:sym typeface="DIN Condensed"/>
              </a:rPr>
              <a:t>The bad news</a:t>
            </a:r>
          </a:p>
          <a:p>
            <a:pPr marL="0" marR="0" lvl="0" indent="0" algn="ctr" defTabSz="584200" rtl="0" eaLnBrk="1" fontAlgn="auto" latinLnBrk="0" hangingPunct="1">
              <a:lnSpc>
                <a:spcPct val="80000"/>
              </a:lnSpc>
              <a:spcBef>
                <a:spcPts val="0"/>
              </a:spcBef>
              <a:spcAft>
                <a:spcPts val="0"/>
              </a:spcAft>
              <a:buClrTx/>
              <a:buSzTx/>
              <a:buFontTx/>
              <a:buNone/>
              <a:tabLst/>
              <a:defRPr sz="17000">
                <a:solidFill>
                  <a:srgbClr val="FFE983"/>
                </a:solidFill>
              </a:defRPr>
            </a:pPr>
            <a:r>
              <a:rPr kumimoji="0" lang="en-US" sz="7030" b="0" i="0" u="none" strike="noStrike" kern="0" cap="all" spc="0" normalizeH="0" baseline="0" noProof="0" dirty="0">
                <a:ln>
                  <a:noFill/>
                </a:ln>
                <a:solidFill>
                  <a:srgbClr val="FFE983"/>
                </a:solidFill>
                <a:effectLst/>
                <a:uLnTx/>
                <a:uFillTx/>
                <a:latin typeface="DIN Condensed"/>
                <a:sym typeface="DIN Condensed"/>
              </a:rPr>
              <a:t>(&amp; the big picture)</a:t>
            </a:r>
          </a:p>
        </p:txBody>
      </p:sp>
    </p:spTree>
    <p:extLst>
      <p:ext uri="{BB962C8B-B14F-4D97-AF65-F5344CB8AC3E}">
        <p14:creationId xmlns:p14="http://schemas.microsoft.com/office/powerpoint/2010/main" val="3348343944"/>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kIll &amp;…">
            <a:extLst>
              <a:ext uri="{FF2B5EF4-FFF2-40B4-BE49-F238E27FC236}">
                <a16:creationId xmlns:a16="http://schemas.microsoft.com/office/drawing/2014/main" id="{8819EB05-3553-0045-B99C-D8BBE4F92FA0}"/>
              </a:ext>
            </a:extLst>
          </p:cNvPr>
          <p:cNvSpPr txBox="1">
            <a:spLocks/>
          </p:cNvSpPr>
          <p:nvPr/>
        </p:nvSpPr>
        <p:spPr>
          <a:xfrm>
            <a:off x="267890" y="462518"/>
            <a:ext cx="8876110" cy="25914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0" marR="0" lvl="0" indent="0" algn="ctr" defTabSz="584200" rtl="0" eaLnBrk="1" fontAlgn="auto" latinLnBrk="0" hangingPunct="1">
              <a:lnSpc>
                <a:spcPct val="100000"/>
              </a:lnSpc>
              <a:spcBef>
                <a:spcPts val="0"/>
              </a:spcBef>
              <a:spcAft>
                <a:spcPts val="844"/>
              </a:spcAft>
              <a:buClrTx/>
              <a:buSzTx/>
              <a:buFontTx/>
              <a:buNone/>
              <a:tabLst/>
              <a:defRPr sz="17000">
                <a:solidFill>
                  <a:srgbClr val="FFE983"/>
                </a:solidFill>
              </a:defRPr>
            </a:pPr>
            <a:r>
              <a:rPr kumimoji="0" lang="en-US" sz="7200" b="0" i="0" u="none" strike="noStrike" kern="0" cap="all" spc="0" normalizeH="0" baseline="0" noProof="0" dirty="0">
                <a:ln>
                  <a:noFill/>
                </a:ln>
                <a:solidFill>
                  <a:srgbClr val="FFE983"/>
                </a:solidFill>
                <a:effectLst/>
                <a:uLnTx/>
                <a:uFillTx/>
                <a:latin typeface="DIN Condensed"/>
                <a:sym typeface="DIN Condensed"/>
              </a:rPr>
              <a:t>1.</a:t>
            </a:r>
          </a:p>
          <a:p>
            <a:pPr marL="0" marR="0" lvl="0" indent="0" algn="ctr" defTabSz="584200" rtl="0" eaLnBrk="1" fontAlgn="auto" latinLnBrk="0" hangingPunct="1">
              <a:lnSpc>
                <a:spcPct val="90000"/>
              </a:lnSpc>
              <a:spcBef>
                <a:spcPts val="0"/>
              </a:spcBef>
              <a:spcAft>
                <a:spcPts val="844"/>
              </a:spcAft>
              <a:buClrTx/>
              <a:buSzTx/>
              <a:buFontTx/>
              <a:buNone/>
              <a:tabLst/>
              <a:defRPr sz="17000">
                <a:solidFill>
                  <a:srgbClr val="FFE983"/>
                </a:solidFill>
              </a:defRPr>
            </a:pPr>
            <a:r>
              <a:rPr kumimoji="0" lang="en-US" sz="7200" b="0" i="0" u="none" strike="noStrike" kern="0" cap="all" spc="0" normalizeH="0" baseline="0" noProof="0" dirty="0">
                <a:ln>
                  <a:noFill/>
                </a:ln>
                <a:solidFill>
                  <a:srgbClr val="FFE983"/>
                </a:solidFill>
                <a:effectLst/>
                <a:uLnTx/>
                <a:uFillTx/>
                <a:latin typeface="DIN Condensed"/>
                <a:sym typeface="DIN Condensed"/>
              </a:rPr>
              <a:t>Transcend </a:t>
            </a:r>
            <a:br>
              <a:rPr kumimoji="0" lang="en-US" sz="7200" b="0" i="0" u="none" strike="noStrike" kern="0" cap="all" spc="0" normalizeH="0" baseline="0" noProof="0" dirty="0">
                <a:ln>
                  <a:noFill/>
                </a:ln>
                <a:solidFill>
                  <a:srgbClr val="FFE983"/>
                </a:solidFill>
                <a:effectLst/>
                <a:uLnTx/>
                <a:uFillTx/>
                <a:latin typeface="DIN Condensed"/>
                <a:sym typeface="DIN Condensed"/>
              </a:rPr>
            </a:br>
            <a:r>
              <a:rPr kumimoji="0" lang="en-US" sz="7200" b="0" i="0" u="none" strike="noStrike" kern="0" cap="all" spc="0" normalizeH="0" baseline="0" noProof="0" dirty="0">
                <a:ln>
                  <a:noFill/>
                </a:ln>
                <a:solidFill>
                  <a:srgbClr val="FFE983"/>
                </a:solidFill>
                <a:effectLst/>
                <a:uLnTx/>
                <a:uFillTx/>
                <a:latin typeface="DIN Condensed"/>
                <a:sym typeface="DIN Condensed"/>
              </a:rPr>
              <a:t>First-Order Skills</a:t>
            </a:r>
          </a:p>
          <a:p>
            <a:pPr marL="0" marR="0" lvl="0" indent="0" algn="ctr" defTabSz="584200" rtl="0" eaLnBrk="1" fontAlgn="auto" latinLnBrk="0" hangingPunct="1">
              <a:lnSpc>
                <a:spcPct val="120000"/>
              </a:lnSpc>
              <a:spcBef>
                <a:spcPts val="0"/>
              </a:spcBef>
              <a:spcAft>
                <a:spcPts val="844"/>
              </a:spcAft>
              <a:buClrTx/>
              <a:buSzTx/>
              <a:buFontTx/>
              <a:buNone/>
              <a:tabLst/>
              <a:defRPr sz="17000">
                <a:solidFill>
                  <a:srgbClr val="FFE983"/>
                </a:solidFill>
              </a:defRPr>
            </a:pPr>
            <a:endParaRPr kumimoji="0" lang="en-US" sz="7200" b="0" i="0" u="none" strike="noStrike" kern="0" cap="all" spc="0" normalizeH="0" baseline="0" noProof="0" dirty="0">
              <a:ln>
                <a:noFill/>
              </a:ln>
              <a:solidFill>
                <a:srgbClr val="FFE983"/>
              </a:solidFill>
              <a:effectLst/>
              <a:uLnTx/>
              <a:uFillTx/>
              <a:latin typeface="DIN Condensed"/>
              <a:sym typeface="DIN Condensed"/>
            </a:endParaRPr>
          </a:p>
        </p:txBody>
      </p:sp>
      <p:sp>
        <p:nvSpPr>
          <p:cNvPr id="5" name="SkIll &amp;…">
            <a:extLst>
              <a:ext uri="{FF2B5EF4-FFF2-40B4-BE49-F238E27FC236}">
                <a16:creationId xmlns:a16="http://schemas.microsoft.com/office/drawing/2014/main" id="{5D288BA4-ED59-4F4F-A001-8C804A8870BA}"/>
              </a:ext>
            </a:extLst>
          </p:cNvPr>
          <p:cNvSpPr txBox="1">
            <a:spLocks/>
          </p:cNvSpPr>
          <p:nvPr/>
        </p:nvSpPr>
        <p:spPr>
          <a:xfrm>
            <a:off x="0" y="4409440"/>
            <a:ext cx="8876110" cy="25914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0" marR="0" lvl="0" indent="0" algn="ctr" defTabSz="584200" rtl="0" eaLnBrk="1" fontAlgn="auto" latinLnBrk="0" hangingPunct="1">
              <a:lnSpc>
                <a:spcPct val="100000"/>
              </a:lnSpc>
              <a:spcBef>
                <a:spcPts val="0"/>
              </a:spcBef>
              <a:spcAft>
                <a:spcPts val="844"/>
              </a:spcAft>
              <a:buClrTx/>
              <a:buSzTx/>
              <a:buFontTx/>
              <a:buNone/>
              <a:tabLst/>
              <a:defRPr sz="17000">
                <a:solidFill>
                  <a:srgbClr val="FFE983"/>
                </a:solidFill>
              </a:defRPr>
            </a:pPr>
            <a:endParaRPr kumimoji="0" lang="en-US" sz="4359" b="0" i="0" u="none" strike="noStrike" kern="0" cap="all" spc="0" normalizeH="0" baseline="0" noProof="0" dirty="0">
              <a:ln>
                <a:noFill/>
              </a:ln>
              <a:solidFill>
                <a:srgbClr val="FFE983"/>
              </a:solidFill>
              <a:effectLst/>
              <a:uLnTx/>
              <a:uFillTx/>
              <a:latin typeface="DIN Condensed"/>
              <a:sym typeface="DIN Condensed"/>
            </a:endParaRPr>
          </a:p>
        </p:txBody>
      </p:sp>
    </p:spTree>
    <p:extLst>
      <p:ext uri="{BB962C8B-B14F-4D97-AF65-F5344CB8AC3E}">
        <p14:creationId xmlns:p14="http://schemas.microsoft.com/office/powerpoint/2010/main" val="79994598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animBg="1"/>
      <p:bldP spid="5" grpId="0" uiExpan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How Do we rethink human identity?…">
            <a:extLst>
              <a:ext uri="{FF2B5EF4-FFF2-40B4-BE49-F238E27FC236}">
                <a16:creationId xmlns:a16="http://schemas.microsoft.com/office/drawing/2014/main" id="{A7906CA5-7736-EC45-8EDF-C69B90920875}"/>
              </a:ext>
            </a:extLst>
          </p:cNvPr>
          <p:cNvSpPr txBox="1">
            <a:spLocks/>
          </p:cNvSpPr>
          <p:nvPr/>
        </p:nvSpPr>
        <p:spPr>
          <a:xfrm>
            <a:off x="20833" y="237959"/>
            <a:ext cx="9123167" cy="66200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t" anchorCtr="0">
            <a:noAutofit/>
          </a:bodyPr>
          <a:lstStyle>
            <a:lvl1pPr marL="0" marR="0" indent="0" algn="l" defTabSz="584200" rtl="0" latinLnBrk="0">
              <a:lnSpc>
                <a:spcPct val="80000"/>
              </a:lnSpc>
              <a:spcBef>
                <a:spcPts val="0"/>
              </a:spcBef>
              <a:spcAft>
                <a:spcPts val="0"/>
              </a:spcAft>
              <a:buClrTx/>
              <a:buSzTx/>
              <a:buFontTx/>
              <a:buNone/>
              <a:tabLst/>
              <a:defRPr sz="17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0" marR="0" lvl="0" indent="0" algn="ctr" defTabSz="377871" rtl="0" eaLnBrk="1" fontAlgn="auto" latinLnBrk="0" hangingPunct="1">
              <a:lnSpc>
                <a:spcPct val="90000"/>
              </a:lnSpc>
              <a:spcBef>
                <a:spcPts val="4148"/>
              </a:spcBef>
              <a:spcAft>
                <a:spcPts val="0"/>
              </a:spcAft>
              <a:buClrTx/>
              <a:buSzPct val="100000"/>
              <a:buFontTx/>
              <a:buNone/>
              <a:tabLst/>
              <a:defRPr sz="11040">
                <a:solidFill>
                  <a:srgbClr val="57A3D5"/>
                </a:solidFill>
              </a:defRPr>
            </a:pPr>
            <a:r>
              <a:rPr kumimoji="0" lang="en-US" sz="4800" b="0" i="0" u="none" strike="noStrike" kern="0" cap="all" spc="0" normalizeH="0" baseline="0" noProof="0" dirty="0">
                <a:ln>
                  <a:noFill/>
                </a:ln>
                <a:solidFill>
                  <a:srgbClr val="34A6DA"/>
                </a:solidFill>
                <a:effectLst/>
                <a:uLnTx/>
                <a:uFillTx/>
                <a:latin typeface="DIN Condensed"/>
                <a:sym typeface="DIN Condensed"/>
              </a:rPr>
              <a:t>First order skills:</a:t>
            </a:r>
            <a:br>
              <a:rPr kumimoji="0" lang="en-US" sz="4800" b="0" i="0" u="none" strike="noStrike" kern="0" cap="all" spc="0" normalizeH="0" baseline="0" noProof="0" dirty="0">
                <a:ln>
                  <a:noFill/>
                </a:ln>
                <a:solidFill>
                  <a:srgbClr val="34A6DA"/>
                </a:solidFill>
                <a:effectLst/>
                <a:uLnTx/>
                <a:uFillTx/>
                <a:latin typeface="DIN Condensed"/>
                <a:sym typeface="DIN Condensed"/>
              </a:rPr>
            </a:br>
            <a:br>
              <a:rPr kumimoji="0" lang="en-US" sz="4800" b="0" i="0" u="none" strike="noStrike" kern="0" cap="all" spc="0" normalizeH="0" baseline="0" noProof="0" dirty="0">
                <a:ln>
                  <a:noFill/>
                </a:ln>
                <a:solidFill>
                  <a:srgbClr val="34A6DA"/>
                </a:solidFill>
                <a:effectLst/>
                <a:uLnTx/>
                <a:uFillTx/>
                <a:latin typeface="DIN Condensed"/>
                <a:sym typeface="DIN Condensed"/>
              </a:rPr>
            </a:br>
            <a:r>
              <a:rPr kumimoji="0" lang="en-US" sz="4800" b="0" i="0" u="none" strike="noStrike" kern="0" cap="all" spc="0" normalizeH="0" baseline="0" noProof="0" dirty="0">
                <a:ln>
                  <a:noFill/>
                </a:ln>
                <a:solidFill>
                  <a:srgbClr val="34A6DA"/>
                </a:solidFill>
                <a:effectLst/>
                <a:uLnTx/>
                <a:uFillTx/>
                <a:latin typeface="DIN Condensed"/>
                <a:sym typeface="DIN Condensed"/>
              </a:rPr>
              <a:t>programming, diagnosing depression, modelling protein folding, analyzing marketing data, designing machinery, OR </a:t>
            </a:r>
            <a:br>
              <a:rPr kumimoji="0" lang="en-US" sz="4800" b="0" i="0" u="none" strike="noStrike" kern="0" cap="all" spc="0" normalizeH="0" baseline="0" noProof="0" dirty="0">
                <a:ln>
                  <a:noFill/>
                </a:ln>
                <a:solidFill>
                  <a:srgbClr val="34A6DA"/>
                </a:solidFill>
                <a:effectLst/>
                <a:uLnTx/>
                <a:uFillTx/>
                <a:latin typeface="DIN Condensed"/>
                <a:sym typeface="DIN Condensed"/>
              </a:rPr>
            </a:br>
            <a:r>
              <a:rPr kumimoji="0" lang="en-US" sz="4800" b="0" i="0" u="none" strike="noStrike" kern="0" cap="all" spc="0" normalizeH="0" baseline="0" noProof="0" dirty="0">
                <a:ln>
                  <a:noFill/>
                </a:ln>
                <a:solidFill>
                  <a:srgbClr val="34A6DA"/>
                </a:solidFill>
                <a:effectLst/>
                <a:uLnTx/>
                <a:uFillTx/>
                <a:latin typeface="DIN Condensed"/>
                <a:sym typeface="DIN Condensed"/>
              </a:rPr>
              <a:t>Any </a:t>
            </a:r>
            <a:r>
              <a:rPr kumimoji="0" lang="en-US" sz="4800" b="0" i="0" u="none" strike="noStrike" kern="0" cap="all" spc="0" normalizeH="0" baseline="0" noProof="0" dirty="0">
                <a:ln>
                  <a:noFill/>
                </a:ln>
                <a:solidFill>
                  <a:srgbClr val="FFFDF8"/>
                </a:solidFill>
                <a:effectLst/>
                <a:uLnTx/>
                <a:uFillTx/>
                <a:latin typeface="DIN Condensed"/>
                <a:sym typeface="DIN Condensed"/>
              </a:rPr>
              <a:t>Problem-Solving</a:t>
            </a:r>
            <a:r>
              <a:rPr kumimoji="0" lang="en-US" sz="4800" b="0" i="0" u="none" strike="noStrike" kern="0" cap="all" spc="0" normalizeH="0" baseline="0" noProof="0" dirty="0">
                <a:ln>
                  <a:noFill/>
                </a:ln>
                <a:solidFill>
                  <a:srgbClr val="34A6DA"/>
                </a:solidFill>
                <a:effectLst/>
                <a:uLnTx/>
                <a:uFillTx/>
                <a:latin typeface="DIN Condensed"/>
                <a:sym typeface="DIN Condensed"/>
              </a:rPr>
              <a:t> where the solution parameters are known! </a:t>
            </a:r>
            <a:br>
              <a:rPr kumimoji="0" lang="en-US" sz="4800" b="0" i="0" u="none" strike="noStrike" kern="0" cap="all" spc="0" normalizeH="0" baseline="0" noProof="0" dirty="0">
                <a:ln>
                  <a:noFill/>
                </a:ln>
                <a:solidFill>
                  <a:srgbClr val="34A6DA"/>
                </a:solidFill>
                <a:effectLst/>
                <a:uLnTx/>
                <a:uFillTx/>
                <a:latin typeface="DIN Condensed"/>
                <a:sym typeface="DIN Condensed"/>
              </a:rPr>
            </a:br>
            <a:r>
              <a:rPr kumimoji="0" lang="en-US" sz="4000" b="0" i="0" u="none" strike="noStrike" kern="0" cap="all" spc="0" normalizeH="0" baseline="0" noProof="0" dirty="0">
                <a:ln>
                  <a:noFill/>
                </a:ln>
                <a:solidFill>
                  <a:srgbClr val="FCFDFF"/>
                </a:solidFill>
                <a:effectLst/>
                <a:uLnTx/>
                <a:uFillTx/>
                <a:latin typeface="DIN Condensed"/>
                <a:sym typeface="DIN Condensed"/>
              </a:rPr>
              <a:t>(If there’s an easy way to grade it, </a:t>
            </a:r>
            <a:br>
              <a:rPr kumimoji="0" lang="en-US" sz="4000" b="0" i="0" u="none" strike="noStrike" kern="0" cap="all" spc="0" normalizeH="0" baseline="0" noProof="0" dirty="0">
                <a:ln>
                  <a:noFill/>
                </a:ln>
                <a:solidFill>
                  <a:srgbClr val="FCFDFF"/>
                </a:solidFill>
                <a:effectLst/>
                <a:uLnTx/>
                <a:uFillTx/>
                <a:latin typeface="DIN Condensed"/>
                <a:sym typeface="DIN Condensed"/>
              </a:rPr>
            </a:br>
            <a:r>
              <a:rPr kumimoji="0" lang="en-US" sz="4000" b="0" i="0" u="none" strike="noStrike" kern="0" cap="all" spc="0" normalizeH="0" baseline="0" noProof="0" dirty="0">
                <a:ln>
                  <a:noFill/>
                </a:ln>
                <a:solidFill>
                  <a:srgbClr val="FCFDFF"/>
                </a:solidFill>
                <a:effectLst/>
                <a:uLnTx/>
                <a:uFillTx/>
                <a:latin typeface="DIN Condensed"/>
                <a:sym typeface="DIN Condensed"/>
              </a:rPr>
              <a:t>a machine can learn it)</a:t>
            </a:r>
            <a:r>
              <a:rPr kumimoji="0" lang="en-US" sz="4800" b="0" i="0" u="none" strike="noStrike" kern="0" cap="all" spc="0" normalizeH="0" baseline="0" noProof="0" dirty="0">
                <a:ln>
                  <a:noFill/>
                </a:ln>
                <a:solidFill>
                  <a:srgbClr val="FCFDFF"/>
                </a:solidFill>
                <a:effectLst/>
                <a:uLnTx/>
                <a:uFillTx/>
                <a:latin typeface="DIN Condensed"/>
                <a:sym typeface="DIN Condensed"/>
              </a:rPr>
              <a:t>  </a:t>
            </a:r>
          </a:p>
        </p:txBody>
      </p:sp>
    </p:spTree>
    <p:extLst>
      <p:ext uri="{BB962C8B-B14F-4D97-AF65-F5344CB8AC3E}">
        <p14:creationId xmlns:p14="http://schemas.microsoft.com/office/powerpoint/2010/main" val="138410381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How Do we rethink human identity?…"/>
          <p:cNvSpPr txBox="1">
            <a:spLocks noGrp="1"/>
          </p:cNvSpPr>
          <p:nvPr>
            <p:ph type="title"/>
          </p:nvPr>
        </p:nvSpPr>
        <p:spPr>
          <a:xfrm>
            <a:off x="738028" y="969264"/>
            <a:ext cx="7667944" cy="6617552"/>
          </a:xfrm>
          <a:prstGeom prst="rect">
            <a:avLst/>
          </a:prstGeom>
        </p:spPr>
        <p:txBody>
          <a:bodyPr anchor="t" anchorCtr="0">
            <a:normAutofit/>
          </a:bodyPr>
          <a:lstStyle/>
          <a:p>
            <a:pPr algn="ctr" defTabSz="377871">
              <a:spcBef>
                <a:spcPts val="4148"/>
              </a:spcBef>
              <a:buSzPct val="100000"/>
              <a:defRPr sz="11040">
                <a:solidFill>
                  <a:srgbClr val="57A3D5"/>
                </a:solidFill>
              </a:defRPr>
            </a:pPr>
            <a:r>
              <a:rPr lang="en-US" sz="7200" dirty="0">
                <a:latin typeface="+mj-lt"/>
                <a:cs typeface="+mj-cs"/>
              </a:rPr>
              <a:t>Most problem-Solving is like this!</a:t>
            </a:r>
            <a:endParaRPr sz="7200" dirty="0">
              <a:latin typeface="+mj-lt"/>
              <a:cs typeface="+mj-cs"/>
            </a:endParaRPr>
          </a:p>
        </p:txBody>
      </p:sp>
    </p:spTree>
    <p:extLst>
      <p:ext uri="{BB962C8B-B14F-4D97-AF65-F5344CB8AC3E}">
        <p14:creationId xmlns:p14="http://schemas.microsoft.com/office/powerpoint/2010/main" val="35163283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How Do we rethink human identity?…"/>
          <p:cNvSpPr txBox="1">
            <a:spLocks noGrp="1"/>
          </p:cNvSpPr>
          <p:nvPr>
            <p:ph type="title"/>
          </p:nvPr>
        </p:nvSpPr>
        <p:spPr>
          <a:xfrm>
            <a:off x="97971" y="0"/>
            <a:ext cx="8948057" cy="6617552"/>
          </a:xfrm>
          <a:prstGeom prst="rect">
            <a:avLst/>
          </a:prstGeom>
        </p:spPr>
        <p:txBody>
          <a:bodyPr anchor="t" anchorCtr="0">
            <a:normAutofit/>
          </a:bodyPr>
          <a:lstStyle/>
          <a:p>
            <a:pPr algn="ctr" defTabSz="377871">
              <a:spcBef>
                <a:spcPts val="4148"/>
              </a:spcBef>
              <a:buSzPct val="100000"/>
              <a:defRPr sz="11040">
                <a:solidFill>
                  <a:srgbClr val="57A3D5"/>
                </a:solidFill>
              </a:defRPr>
            </a:pPr>
            <a:br>
              <a:rPr lang="en-US" sz="7200" dirty="0"/>
            </a:br>
            <a:r>
              <a:rPr lang="en-US" sz="7200" dirty="0"/>
              <a:t>Not problem-solving</a:t>
            </a:r>
            <a:br>
              <a:rPr lang="en-US" sz="7200" dirty="0"/>
            </a:br>
            <a:br>
              <a:rPr lang="en-US" sz="7200" dirty="0"/>
            </a:br>
            <a:r>
              <a:rPr lang="en-US" sz="7200" dirty="0"/>
              <a:t>BUT </a:t>
            </a:r>
            <a:r>
              <a:rPr lang="en-US" sz="7200" dirty="0">
                <a:solidFill>
                  <a:srgbClr val="FCFDFF"/>
                </a:solidFill>
              </a:rPr>
              <a:t>problem-articulation</a:t>
            </a:r>
            <a:endParaRPr sz="7200" dirty="0">
              <a:solidFill>
                <a:srgbClr val="FCFDFF"/>
              </a:solidFill>
            </a:endParaRPr>
          </a:p>
        </p:txBody>
      </p:sp>
      <p:sp>
        <p:nvSpPr>
          <p:cNvPr id="3" name="Rectangle 2">
            <a:extLst>
              <a:ext uri="{FF2B5EF4-FFF2-40B4-BE49-F238E27FC236}">
                <a16:creationId xmlns:a16="http://schemas.microsoft.com/office/drawing/2014/main" id="{50809B8B-2F26-B847-A627-2FC4EF4E031E}"/>
              </a:ext>
            </a:extLst>
          </p:cNvPr>
          <p:cNvSpPr/>
          <p:nvPr/>
        </p:nvSpPr>
        <p:spPr>
          <a:xfrm>
            <a:off x="165525" y="4023785"/>
            <a:ext cx="8812948" cy="2616101"/>
          </a:xfrm>
          <a:prstGeom prst="rect">
            <a:avLst/>
          </a:prstGeom>
        </p:spPr>
        <p:txBody>
          <a:bodyPr wrap="square">
            <a:spAutoFit/>
          </a:bodyPr>
          <a:lstStyle/>
          <a:p>
            <a:pPr marL="0" marR="0" lvl="0" indent="0" algn="ctr" defTabSz="377871" rtl="0" eaLnBrk="1" fontAlgn="auto" latinLnBrk="0" hangingPunct="1">
              <a:lnSpc>
                <a:spcPct val="100000"/>
              </a:lnSpc>
              <a:spcBef>
                <a:spcPts val="4148"/>
              </a:spcBef>
              <a:spcAft>
                <a:spcPts val="0"/>
              </a:spcAft>
              <a:buClrTx/>
              <a:buSzPct val="100000"/>
              <a:buFontTx/>
              <a:buNone/>
              <a:tabLst/>
              <a:defRPr sz="11040">
                <a:solidFill>
                  <a:srgbClr val="57A3D5"/>
                </a:solidFill>
              </a:defRPr>
            </a:pPr>
            <a:r>
              <a:rPr kumimoji="0" lang="en-US" sz="4400" b="1" i="0" u="none" strike="noStrike" kern="0" cap="none" spc="0" normalizeH="0" baseline="0" noProof="0" dirty="0">
                <a:ln>
                  <a:noFill/>
                </a:ln>
                <a:solidFill>
                  <a:srgbClr val="34A6DA"/>
                </a:solidFill>
                <a:effectLst/>
                <a:uLnTx/>
                <a:uFillTx/>
                <a:latin typeface="DIN Condensed"/>
                <a:sym typeface="Avenir Next Medium"/>
              </a:rPr>
              <a:t>by teaching how to</a:t>
            </a:r>
            <a:br>
              <a:rPr kumimoji="0" lang="en-US" sz="4400" b="1" i="0" u="none" strike="noStrike" kern="0" cap="none" spc="0" normalizeH="0" baseline="0" noProof="0" dirty="0">
                <a:ln>
                  <a:noFill/>
                </a:ln>
                <a:solidFill>
                  <a:srgbClr val="57A3D5"/>
                </a:solidFill>
                <a:effectLst/>
                <a:uLnTx/>
                <a:uFillTx/>
                <a:latin typeface="DIN Condensed"/>
                <a:sym typeface="Avenir Next Medium"/>
              </a:rPr>
            </a:br>
            <a:r>
              <a:rPr kumimoji="0" lang="en-US" sz="4400" b="1" i="0" u="none" strike="noStrike" kern="0" cap="all" spc="0" normalizeH="0" baseline="0" noProof="0" dirty="0">
                <a:ln>
                  <a:noFill/>
                </a:ln>
                <a:solidFill>
                  <a:srgbClr val="34A6DA"/>
                </a:solidFill>
                <a:effectLst/>
                <a:uLnTx/>
                <a:uFillTx/>
                <a:latin typeface="DIN Condensed"/>
                <a:sym typeface="Avenir Next Medium"/>
              </a:rPr>
              <a:t>recognize </a:t>
            </a:r>
            <a:r>
              <a:rPr kumimoji="0" lang="en-US" sz="4400" b="1" i="0" u="none" strike="noStrike" kern="0" cap="all" spc="0" normalizeH="0" baseline="0" noProof="0" dirty="0">
                <a:ln>
                  <a:noFill/>
                </a:ln>
                <a:solidFill>
                  <a:srgbClr val="FFFDF8"/>
                </a:solidFill>
                <a:effectLst/>
                <a:uLnTx/>
                <a:uFillTx/>
                <a:latin typeface="DIN Condensed"/>
                <a:sym typeface="Avenir Next Medium"/>
              </a:rPr>
              <a:t>misalignments</a:t>
            </a:r>
            <a:r>
              <a:rPr kumimoji="0" lang="en-US" sz="4400" b="1" i="0" u="none" strike="noStrike" kern="0" cap="all" spc="0" normalizeH="0" baseline="0" noProof="0" dirty="0">
                <a:ln>
                  <a:noFill/>
                </a:ln>
                <a:solidFill>
                  <a:srgbClr val="34A6DA"/>
                </a:solidFill>
                <a:effectLst/>
                <a:uLnTx/>
                <a:uFillTx/>
                <a:latin typeface="DIN Condensed"/>
                <a:sym typeface="Avenir Next Medium"/>
              </a:rPr>
              <a:t> in  values, information, precedents, &amp; prospects</a:t>
            </a:r>
            <a:br>
              <a:rPr kumimoji="0" lang="en-US" sz="4400" b="1" i="0" u="none" strike="noStrike" kern="0" cap="all" spc="0" normalizeH="0" baseline="0" noProof="0" dirty="0">
                <a:ln>
                  <a:noFill/>
                </a:ln>
                <a:solidFill>
                  <a:srgbClr val="34A6DA"/>
                </a:solidFill>
                <a:effectLst/>
                <a:uLnTx/>
                <a:uFillTx/>
                <a:latin typeface="DIN Condensed"/>
                <a:sym typeface="Avenir Next Medium"/>
              </a:rPr>
            </a:br>
            <a:r>
              <a:rPr kumimoji="0" lang="en-US" sz="3200" b="1" i="0" u="none" strike="noStrike" kern="0" cap="all" spc="0" normalizeH="0" baseline="0" noProof="0" dirty="0">
                <a:ln>
                  <a:noFill/>
                </a:ln>
                <a:solidFill>
                  <a:srgbClr val="34A6DA"/>
                </a:solidFill>
                <a:effectLst/>
                <a:uLnTx/>
                <a:uFillTx/>
                <a:latin typeface="DIN Condensed"/>
                <a:sym typeface="Avenir Next Medium"/>
              </a:rPr>
              <a:t>(GO Humanists!)</a:t>
            </a:r>
          </a:p>
        </p:txBody>
      </p:sp>
    </p:spTree>
    <p:extLst>
      <p:ext uri="{BB962C8B-B14F-4D97-AF65-F5344CB8AC3E}">
        <p14:creationId xmlns:p14="http://schemas.microsoft.com/office/powerpoint/2010/main" val="1846502628"/>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kIll &amp;…">
            <a:extLst>
              <a:ext uri="{FF2B5EF4-FFF2-40B4-BE49-F238E27FC236}">
                <a16:creationId xmlns:a16="http://schemas.microsoft.com/office/drawing/2014/main" id="{8819EB05-3553-0045-B99C-D8BBE4F92FA0}"/>
              </a:ext>
            </a:extLst>
          </p:cNvPr>
          <p:cNvSpPr txBox="1">
            <a:spLocks/>
          </p:cNvSpPr>
          <p:nvPr/>
        </p:nvSpPr>
        <p:spPr>
          <a:xfrm>
            <a:off x="267890" y="253087"/>
            <a:ext cx="8876110" cy="45738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0" marR="0" lvl="0" indent="0" algn="ctr" defTabSz="584200" rtl="0" eaLnBrk="1" fontAlgn="auto" latinLnBrk="0" hangingPunct="1">
              <a:lnSpc>
                <a:spcPct val="100000"/>
              </a:lnSpc>
              <a:spcBef>
                <a:spcPts val="0"/>
              </a:spcBef>
              <a:spcAft>
                <a:spcPts val="844"/>
              </a:spcAft>
              <a:buClrTx/>
              <a:buSzTx/>
              <a:buFontTx/>
              <a:buNone/>
              <a:tabLst/>
              <a:defRPr sz="17000">
                <a:solidFill>
                  <a:srgbClr val="FFE983"/>
                </a:solidFill>
              </a:defRPr>
            </a:pPr>
            <a:r>
              <a:rPr kumimoji="0" lang="en-US" sz="7200" b="0" i="0" u="none" strike="noStrike" kern="0" cap="all" spc="0" normalizeH="0" baseline="0" noProof="0" dirty="0">
                <a:ln>
                  <a:noFill/>
                </a:ln>
                <a:solidFill>
                  <a:srgbClr val="FFE983"/>
                </a:solidFill>
                <a:effectLst/>
                <a:uLnTx/>
                <a:uFillTx/>
                <a:latin typeface="DIN Condensed"/>
                <a:sym typeface="DIN Condensed"/>
              </a:rPr>
              <a:t>2.</a:t>
            </a:r>
          </a:p>
          <a:p>
            <a:pPr marL="0" marR="0" lvl="0" indent="0" algn="ctr" defTabSz="584200" rtl="0" eaLnBrk="1" fontAlgn="auto" latinLnBrk="0" hangingPunct="1">
              <a:lnSpc>
                <a:spcPct val="90000"/>
              </a:lnSpc>
              <a:spcBef>
                <a:spcPts val="0"/>
              </a:spcBef>
              <a:spcAft>
                <a:spcPts val="844"/>
              </a:spcAft>
              <a:buClrTx/>
              <a:buSzTx/>
              <a:buFontTx/>
              <a:buNone/>
              <a:tabLst/>
              <a:defRPr sz="17000">
                <a:solidFill>
                  <a:srgbClr val="FFE983"/>
                </a:solidFill>
              </a:defRPr>
            </a:pPr>
            <a:r>
              <a:rPr kumimoji="0" lang="en-US" sz="7200" b="0" i="0" u="none" strike="noStrike" kern="0" cap="all" spc="0" normalizeH="0" baseline="0" noProof="0" dirty="0">
                <a:ln>
                  <a:noFill/>
                </a:ln>
                <a:solidFill>
                  <a:srgbClr val="FFE983"/>
                </a:solidFill>
                <a:effectLst/>
                <a:uLnTx/>
                <a:uFillTx/>
                <a:latin typeface="DIN Condensed"/>
                <a:sym typeface="DIN Condensed"/>
              </a:rPr>
              <a:t>Help students cope with the transition to a new “humanity”</a:t>
            </a:r>
          </a:p>
          <a:p>
            <a:pPr marL="0" marR="0" lvl="0" indent="0" algn="ctr" defTabSz="584200" rtl="0" eaLnBrk="1" fontAlgn="auto" latinLnBrk="0" hangingPunct="1">
              <a:lnSpc>
                <a:spcPct val="120000"/>
              </a:lnSpc>
              <a:spcBef>
                <a:spcPts val="0"/>
              </a:spcBef>
              <a:spcAft>
                <a:spcPts val="844"/>
              </a:spcAft>
              <a:buClrTx/>
              <a:buSzTx/>
              <a:buFontTx/>
              <a:buNone/>
              <a:tabLst/>
              <a:defRPr sz="17000">
                <a:solidFill>
                  <a:srgbClr val="FFE983"/>
                </a:solidFill>
              </a:defRPr>
            </a:pPr>
            <a:endParaRPr kumimoji="0" lang="en-US" sz="7200" b="0" i="0" u="none" strike="noStrike" kern="0" cap="all" spc="0" normalizeH="0" baseline="0" noProof="0" dirty="0">
              <a:ln>
                <a:noFill/>
              </a:ln>
              <a:solidFill>
                <a:srgbClr val="FFE983"/>
              </a:solidFill>
              <a:effectLst/>
              <a:uLnTx/>
              <a:uFillTx/>
              <a:latin typeface="DIN Condensed"/>
              <a:sym typeface="DIN Condensed"/>
            </a:endParaRPr>
          </a:p>
        </p:txBody>
      </p:sp>
      <p:sp>
        <p:nvSpPr>
          <p:cNvPr id="5" name="SkIll &amp;…">
            <a:extLst>
              <a:ext uri="{FF2B5EF4-FFF2-40B4-BE49-F238E27FC236}">
                <a16:creationId xmlns:a16="http://schemas.microsoft.com/office/drawing/2014/main" id="{5D288BA4-ED59-4F4F-A001-8C804A8870BA}"/>
              </a:ext>
            </a:extLst>
          </p:cNvPr>
          <p:cNvSpPr txBox="1">
            <a:spLocks/>
          </p:cNvSpPr>
          <p:nvPr/>
        </p:nvSpPr>
        <p:spPr>
          <a:xfrm>
            <a:off x="0" y="4409440"/>
            <a:ext cx="8876110" cy="25914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0" marR="0" lvl="0" indent="0" algn="ctr" defTabSz="584200" rtl="0" eaLnBrk="1" fontAlgn="auto" latinLnBrk="0" hangingPunct="1">
              <a:lnSpc>
                <a:spcPct val="100000"/>
              </a:lnSpc>
              <a:spcBef>
                <a:spcPts val="0"/>
              </a:spcBef>
              <a:spcAft>
                <a:spcPts val="844"/>
              </a:spcAft>
              <a:buClrTx/>
              <a:buSzTx/>
              <a:buFontTx/>
              <a:buNone/>
              <a:tabLst/>
              <a:defRPr sz="17000">
                <a:solidFill>
                  <a:srgbClr val="FFE983"/>
                </a:solidFill>
              </a:defRPr>
            </a:pPr>
            <a:endParaRPr kumimoji="0" lang="en-US" sz="4359" b="0" i="0" u="none" strike="noStrike" kern="0" cap="all" spc="0" normalizeH="0" baseline="0" noProof="0" dirty="0">
              <a:ln>
                <a:noFill/>
              </a:ln>
              <a:solidFill>
                <a:srgbClr val="FFE983"/>
              </a:solidFill>
              <a:effectLst/>
              <a:uLnTx/>
              <a:uFillTx/>
              <a:latin typeface="DIN Condensed"/>
              <a:sym typeface="DIN Condensed"/>
            </a:endParaRPr>
          </a:p>
        </p:txBody>
      </p:sp>
    </p:spTree>
    <p:extLst>
      <p:ext uri="{BB962C8B-B14F-4D97-AF65-F5344CB8AC3E}">
        <p14:creationId xmlns:p14="http://schemas.microsoft.com/office/powerpoint/2010/main" val="108630434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animBg="1"/>
      <p:bldP spid="5" grpId="0" uiExpan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kIll &amp;…">
            <a:extLst>
              <a:ext uri="{FF2B5EF4-FFF2-40B4-BE49-F238E27FC236}">
                <a16:creationId xmlns:a16="http://schemas.microsoft.com/office/drawing/2014/main" id="{D43B6569-DE03-5544-B285-C2D19B7203E3}"/>
              </a:ext>
            </a:extLst>
          </p:cNvPr>
          <p:cNvSpPr txBox="1">
            <a:spLocks/>
          </p:cNvSpPr>
          <p:nvPr/>
        </p:nvSpPr>
        <p:spPr>
          <a:xfrm>
            <a:off x="0" y="352790"/>
            <a:ext cx="8876110" cy="63954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0" marR="0" lvl="0" indent="0" algn="ctr" defTabSz="584200" rtl="0" eaLnBrk="1" fontAlgn="auto" latinLnBrk="0" hangingPunct="1">
              <a:lnSpc>
                <a:spcPct val="80000"/>
              </a:lnSpc>
              <a:spcBef>
                <a:spcPts val="0"/>
              </a:spcBef>
              <a:spcAft>
                <a:spcPts val="844"/>
              </a:spcAft>
              <a:buClrTx/>
              <a:buSzTx/>
              <a:buFontTx/>
              <a:buNone/>
              <a:tabLst/>
              <a:defRPr sz="17000">
                <a:solidFill>
                  <a:srgbClr val="FFE983"/>
                </a:solidFill>
              </a:defRPr>
            </a:pPr>
            <a:r>
              <a:rPr kumimoji="0" lang="en-US" sz="4000" b="0" i="0" u="none" strike="noStrike" kern="0" cap="all" spc="0" normalizeH="0" baseline="0" noProof="0" dirty="0">
                <a:ln>
                  <a:noFill/>
                </a:ln>
                <a:solidFill>
                  <a:srgbClr val="FFE983"/>
                </a:solidFill>
                <a:effectLst/>
                <a:uLnTx/>
                <a:uFillTx/>
                <a:latin typeface="DIN Condensed"/>
                <a:sym typeface="DIN Condensed"/>
              </a:rPr>
              <a:t>Disability studies Is already working on this BY</a:t>
            </a:r>
          </a:p>
        </p:txBody>
      </p:sp>
      <p:grpSp>
        <p:nvGrpSpPr>
          <p:cNvPr id="5" name="Group 4">
            <a:extLst>
              <a:ext uri="{FF2B5EF4-FFF2-40B4-BE49-F238E27FC236}">
                <a16:creationId xmlns:a16="http://schemas.microsoft.com/office/drawing/2014/main" id="{71189A2F-D21B-E54F-BF9F-54F35EAA8679}"/>
              </a:ext>
            </a:extLst>
          </p:cNvPr>
          <p:cNvGrpSpPr/>
          <p:nvPr/>
        </p:nvGrpSpPr>
        <p:grpSpPr>
          <a:xfrm>
            <a:off x="1228511" y="1120637"/>
            <a:ext cx="6419088" cy="5384573"/>
            <a:chOff x="1228511" y="1120637"/>
            <a:chExt cx="6419088" cy="5384573"/>
          </a:xfrm>
          <a:effectLst>
            <a:reflection blurRad="6350" stA="50000" endA="300" endPos="90000" dir="5400000" sy="-100000" algn="bl" rotWithShape="0"/>
          </a:effectLst>
        </p:grpSpPr>
        <p:sp>
          <p:nvSpPr>
            <p:cNvPr id="6" name="Rectangle 5">
              <a:extLst>
                <a:ext uri="{FF2B5EF4-FFF2-40B4-BE49-F238E27FC236}">
                  <a16:creationId xmlns:a16="http://schemas.microsoft.com/office/drawing/2014/main" id="{8D685AC8-5A03-DF4B-BBB3-802EE3B7E107}"/>
                </a:ext>
              </a:extLst>
            </p:cNvPr>
            <p:cNvSpPr/>
            <p:nvPr/>
          </p:nvSpPr>
          <p:spPr>
            <a:xfrm>
              <a:off x="1228511" y="1537986"/>
              <a:ext cx="6419088" cy="4967224"/>
            </a:xfrm>
            <a:prstGeom prst="rect">
              <a:avLst/>
            </a:prstGeom>
            <a:ln w="22225">
              <a:noFill/>
            </a:ln>
            <a:effectLst>
              <a:glow rad="927100">
                <a:schemeClr val="bg1">
                  <a:lumMod val="10000"/>
                  <a:lumOff val="90000"/>
                  <a:alpha val="88000"/>
                </a:schemeClr>
              </a:glow>
            </a:effectLst>
          </p:spPr>
        </p:sp>
        <p:sp>
          <p:nvSpPr>
            <p:cNvPr id="7" name="Freeform 6">
              <a:extLst>
                <a:ext uri="{FF2B5EF4-FFF2-40B4-BE49-F238E27FC236}">
                  <a16:creationId xmlns:a16="http://schemas.microsoft.com/office/drawing/2014/main" id="{F3737526-22D9-EC4A-A7D5-B2125839E6E8}"/>
                </a:ext>
              </a:extLst>
            </p:cNvPr>
            <p:cNvSpPr/>
            <p:nvPr/>
          </p:nvSpPr>
          <p:spPr>
            <a:xfrm>
              <a:off x="5169583" y="2012591"/>
              <a:ext cx="2210342" cy="1871189"/>
            </a:xfrm>
            <a:custGeom>
              <a:avLst/>
              <a:gdLst>
                <a:gd name="connsiteX0" fmla="*/ 0 w 2210342"/>
                <a:gd name="connsiteY0" fmla="*/ 0 h 1871189"/>
                <a:gd name="connsiteX1" fmla="*/ 2210342 w 2210342"/>
                <a:gd name="connsiteY1" fmla="*/ 0 h 1871189"/>
                <a:gd name="connsiteX2" fmla="*/ 2210342 w 2210342"/>
                <a:gd name="connsiteY2" fmla="*/ 1871189 h 1871189"/>
                <a:gd name="connsiteX3" fmla="*/ 0 w 2210342"/>
                <a:gd name="connsiteY3" fmla="*/ 1871189 h 1871189"/>
                <a:gd name="connsiteX4" fmla="*/ 0 w 2210342"/>
                <a:gd name="connsiteY4" fmla="*/ 0 h 1871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0342" h="1871189">
                  <a:moveTo>
                    <a:pt x="0" y="0"/>
                  </a:moveTo>
                  <a:lnTo>
                    <a:pt x="2210342" y="0"/>
                  </a:lnTo>
                  <a:lnTo>
                    <a:pt x="2210342" y="1871189"/>
                  </a:lnTo>
                  <a:lnTo>
                    <a:pt x="0" y="187118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0800" tIns="50800" rIns="50800" bIns="50800" numCol="1" spcCol="1270" anchor="ctr" anchorCtr="0">
              <a:noAutofit/>
            </a:bodyPr>
            <a:lstStyle/>
            <a:p>
              <a:pPr marL="0" marR="0" lvl="0" indent="0" algn="ctr" defTabSz="1778000" rtl="0" eaLnBrk="1" fontAlgn="auto" latinLnBrk="0" hangingPunct="1">
                <a:lnSpc>
                  <a:spcPct val="90000"/>
                </a:lnSpc>
                <a:spcBef>
                  <a:spcPct val="0"/>
                </a:spcBef>
                <a:spcAft>
                  <a:spcPct val="35000"/>
                </a:spcAft>
                <a:buClrTx/>
                <a:buSzTx/>
                <a:buFontTx/>
                <a:buNone/>
                <a:tabLst/>
                <a:defRPr/>
              </a:pPr>
              <a:r>
                <a:rPr kumimoji="0" lang="en-US" sz="4000" b="0" i="0" u="none" strike="noStrike" kern="1200" cap="none" spc="0" normalizeH="0" baseline="0" noProof="0" dirty="0">
                  <a:ln>
                    <a:noFill/>
                  </a:ln>
                  <a:solidFill>
                    <a:srgbClr val="FFE983"/>
                  </a:solidFill>
                  <a:effectLst/>
                  <a:uLnTx/>
                  <a:uFillTx/>
                  <a:latin typeface="DIN Condensed"/>
                </a:rPr>
                <a:t>IDENTITY</a:t>
              </a:r>
            </a:p>
          </p:txBody>
        </p:sp>
        <p:sp>
          <p:nvSpPr>
            <p:cNvPr id="8" name="Circular Arrow 7">
              <a:extLst>
                <a:ext uri="{FF2B5EF4-FFF2-40B4-BE49-F238E27FC236}">
                  <a16:creationId xmlns:a16="http://schemas.microsoft.com/office/drawing/2014/main" id="{D22DB3EF-8BE2-B441-81A2-C821446F04DE}"/>
                </a:ext>
              </a:extLst>
            </p:cNvPr>
            <p:cNvSpPr/>
            <p:nvPr/>
          </p:nvSpPr>
          <p:spPr>
            <a:xfrm>
              <a:off x="2219654" y="1141081"/>
              <a:ext cx="4850812" cy="4425600"/>
            </a:xfrm>
            <a:prstGeom prst="circularArrow">
              <a:avLst>
                <a:gd name="adj1" fmla="val 8245"/>
                <a:gd name="adj2" fmla="val 942369"/>
                <a:gd name="adj3" fmla="val 2590676"/>
                <a:gd name="adj4" fmla="val 421792"/>
                <a:gd name="adj5" fmla="val 9619"/>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Freeform 8">
              <a:extLst>
                <a:ext uri="{FF2B5EF4-FFF2-40B4-BE49-F238E27FC236}">
                  <a16:creationId xmlns:a16="http://schemas.microsoft.com/office/drawing/2014/main" id="{AA460806-C134-4C45-8238-216EDF764BAD}"/>
                </a:ext>
              </a:extLst>
            </p:cNvPr>
            <p:cNvSpPr/>
            <p:nvPr/>
          </p:nvSpPr>
          <p:spPr>
            <a:xfrm>
              <a:off x="3162033" y="4634020"/>
              <a:ext cx="2601907" cy="1871189"/>
            </a:xfrm>
            <a:custGeom>
              <a:avLst/>
              <a:gdLst>
                <a:gd name="connsiteX0" fmla="*/ 0 w 2601907"/>
                <a:gd name="connsiteY0" fmla="*/ 0 h 1871189"/>
                <a:gd name="connsiteX1" fmla="*/ 2601907 w 2601907"/>
                <a:gd name="connsiteY1" fmla="*/ 0 h 1871189"/>
                <a:gd name="connsiteX2" fmla="*/ 2601907 w 2601907"/>
                <a:gd name="connsiteY2" fmla="*/ 1871189 h 1871189"/>
                <a:gd name="connsiteX3" fmla="*/ 0 w 2601907"/>
                <a:gd name="connsiteY3" fmla="*/ 1871189 h 1871189"/>
                <a:gd name="connsiteX4" fmla="*/ 0 w 2601907"/>
                <a:gd name="connsiteY4" fmla="*/ 0 h 1871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1907" h="1871189">
                  <a:moveTo>
                    <a:pt x="0" y="0"/>
                  </a:moveTo>
                  <a:lnTo>
                    <a:pt x="2601907" y="0"/>
                  </a:lnTo>
                  <a:lnTo>
                    <a:pt x="2601907" y="1871189"/>
                  </a:lnTo>
                  <a:lnTo>
                    <a:pt x="0" y="187118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0800" tIns="50800" rIns="50800" bIns="50800" numCol="1" spcCol="1270" anchor="ctr" anchorCtr="0">
              <a:noAutofit/>
            </a:bodyPr>
            <a:lstStyle/>
            <a:p>
              <a:pPr marL="0" marR="0" lvl="0" indent="0" algn="ctr" defTabSz="1778000" rtl="0" eaLnBrk="1" fontAlgn="auto" latinLnBrk="0" hangingPunct="1">
                <a:lnSpc>
                  <a:spcPct val="90000"/>
                </a:lnSpc>
                <a:spcBef>
                  <a:spcPct val="0"/>
                </a:spcBef>
                <a:spcAft>
                  <a:spcPct val="35000"/>
                </a:spcAft>
                <a:buClrTx/>
                <a:buSzTx/>
                <a:buFontTx/>
                <a:buNone/>
                <a:tabLst/>
                <a:defRPr/>
              </a:pPr>
              <a:r>
                <a:rPr kumimoji="0" lang="en-US" sz="4000" b="0" i="0" u="none" strike="noStrike" kern="1200" cap="none" spc="0" normalizeH="0" baseline="0" noProof="0" dirty="0">
                  <a:ln>
                    <a:noFill/>
                  </a:ln>
                  <a:solidFill>
                    <a:srgbClr val="FFE983"/>
                  </a:solidFill>
                  <a:effectLst/>
                  <a:uLnTx/>
                  <a:uFillTx/>
                  <a:latin typeface="DIN Condensed"/>
                </a:rPr>
                <a:t>ASSISSTIVE TECHNOLOGIES</a:t>
              </a:r>
            </a:p>
          </p:txBody>
        </p:sp>
        <p:sp>
          <p:nvSpPr>
            <p:cNvPr id="10" name="Circular Arrow 9">
              <a:extLst>
                <a:ext uri="{FF2B5EF4-FFF2-40B4-BE49-F238E27FC236}">
                  <a16:creationId xmlns:a16="http://schemas.microsoft.com/office/drawing/2014/main" id="{0E7924ED-DD8F-3D49-AC25-FC44B0F1090D}"/>
                </a:ext>
              </a:extLst>
            </p:cNvPr>
            <p:cNvSpPr/>
            <p:nvPr/>
          </p:nvSpPr>
          <p:spPr>
            <a:xfrm>
              <a:off x="2117198" y="1291319"/>
              <a:ext cx="4425600" cy="4425600"/>
            </a:xfrm>
            <a:prstGeom prst="circularArrow">
              <a:avLst>
                <a:gd name="adj1" fmla="val 8245"/>
                <a:gd name="adj2" fmla="val 821820"/>
                <a:gd name="adj3" fmla="val 10186418"/>
                <a:gd name="adj4" fmla="val 7473340"/>
                <a:gd name="adj5" fmla="val 9619"/>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Freeform 10">
              <a:extLst>
                <a:ext uri="{FF2B5EF4-FFF2-40B4-BE49-F238E27FC236}">
                  <a16:creationId xmlns:a16="http://schemas.microsoft.com/office/drawing/2014/main" id="{598826DF-AD65-FA41-A7F0-84BEDB8D47F4}"/>
                </a:ext>
              </a:extLst>
            </p:cNvPr>
            <p:cNvSpPr/>
            <p:nvPr/>
          </p:nvSpPr>
          <p:spPr>
            <a:xfrm>
              <a:off x="1843660" y="1905925"/>
              <a:ext cx="1871189" cy="1871189"/>
            </a:xfrm>
            <a:custGeom>
              <a:avLst/>
              <a:gdLst>
                <a:gd name="connsiteX0" fmla="*/ 0 w 1871189"/>
                <a:gd name="connsiteY0" fmla="*/ 0 h 1871189"/>
                <a:gd name="connsiteX1" fmla="*/ 1871189 w 1871189"/>
                <a:gd name="connsiteY1" fmla="*/ 0 h 1871189"/>
                <a:gd name="connsiteX2" fmla="*/ 1871189 w 1871189"/>
                <a:gd name="connsiteY2" fmla="*/ 1871189 h 1871189"/>
                <a:gd name="connsiteX3" fmla="*/ 0 w 1871189"/>
                <a:gd name="connsiteY3" fmla="*/ 1871189 h 1871189"/>
                <a:gd name="connsiteX4" fmla="*/ 0 w 1871189"/>
                <a:gd name="connsiteY4" fmla="*/ 0 h 1871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1189" h="1871189">
                  <a:moveTo>
                    <a:pt x="0" y="0"/>
                  </a:moveTo>
                  <a:lnTo>
                    <a:pt x="1871189" y="0"/>
                  </a:lnTo>
                  <a:lnTo>
                    <a:pt x="1871189" y="1871189"/>
                  </a:lnTo>
                  <a:lnTo>
                    <a:pt x="0" y="187118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0800" tIns="50800" rIns="50800" bIns="50800" numCol="1" spcCol="1270" anchor="ctr" anchorCtr="0">
              <a:noAutofit/>
            </a:bodyPr>
            <a:lstStyle/>
            <a:p>
              <a:pPr marL="0" marR="0" lvl="0" indent="0" algn="ctr" defTabSz="1778000" rtl="0" eaLnBrk="1" fontAlgn="auto" latinLnBrk="0" hangingPunct="1">
                <a:lnSpc>
                  <a:spcPct val="90000"/>
                </a:lnSpc>
                <a:spcBef>
                  <a:spcPct val="0"/>
                </a:spcBef>
                <a:spcAft>
                  <a:spcPct val="35000"/>
                </a:spcAft>
                <a:buClrTx/>
                <a:buSzTx/>
                <a:buFontTx/>
                <a:buNone/>
                <a:tabLst/>
                <a:defRPr/>
              </a:pPr>
              <a:r>
                <a:rPr kumimoji="0" lang="en-US" sz="4000" b="0" i="0" u="none" strike="noStrike" kern="1200" cap="none" spc="0" normalizeH="0" baseline="0" noProof="0" dirty="0">
                  <a:ln>
                    <a:noFill/>
                  </a:ln>
                  <a:solidFill>
                    <a:srgbClr val="FFE983"/>
                  </a:solidFill>
                  <a:effectLst/>
                  <a:uLnTx/>
                  <a:uFillTx/>
                  <a:latin typeface="DIN Condensed"/>
                </a:rPr>
                <a:t>ABILITY</a:t>
              </a:r>
            </a:p>
          </p:txBody>
        </p:sp>
        <p:sp>
          <p:nvSpPr>
            <p:cNvPr id="12" name="Circular Arrow 11">
              <a:extLst>
                <a:ext uri="{FF2B5EF4-FFF2-40B4-BE49-F238E27FC236}">
                  <a16:creationId xmlns:a16="http://schemas.microsoft.com/office/drawing/2014/main" id="{9CAD8C9F-DFFE-EF4D-8EEA-715F6E06AD7A}"/>
                </a:ext>
              </a:extLst>
            </p:cNvPr>
            <p:cNvSpPr/>
            <p:nvPr/>
          </p:nvSpPr>
          <p:spPr>
            <a:xfrm>
              <a:off x="2324965" y="1120637"/>
              <a:ext cx="4425600" cy="4425600"/>
            </a:xfrm>
            <a:prstGeom prst="circularArrow">
              <a:avLst>
                <a:gd name="adj1" fmla="val 8463"/>
                <a:gd name="adj2" fmla="val 1229441"/>
                <a:gd name="adj3" fmla="val 17979941"/>
                <a:gd name="adj4" fmla="val 13644633"/>
                <a:gd name="adj5" fmla="val 9619"/>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spTree>
    <p:extLst>
      <p:ext uri="{BB962C8B-B14F-4D97-AF65-F5344CB8AC3E}">
        <p14:creationId xmlns:p14="http://schemas.microsoft.com/office/powerpoint/2010/main" val="181034016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How Do we rethink human identity?…"/>
          <p:cNvSpPr txBox="1">
            <a:spLocks noGrp="1"/>
          </p:cNvSpPr>
          <p:nvPr>
            <p:ph type="title"/>
          </p:nvPr>
        </p:nvSpPr>
        <p:spPr>
          <a:xfrm>
            <a:off x="759497" y="364747"/>
            <a:ext cx="7667944" cy="2314161"/>
          </a:xfrm>
          <a:prstGeom prst="rect">
            <a:avLst/>
          </a:prstGeom>
        </p:spPr>
        <p:txBody>
          <a:bodyPr anchor="t" anchorCtr="0">
            <a:normAutofit fontScale="90000"/>
          </a:bodyPr>
          <a:lstStyle/>
          <a:p>
            <a:pPr algn="ctr" defTabSz="377871">
              <a:spcBef>
                <a:spcPts val="4148"/>
              </a:spcBef>
              <a:buSzPct val="100000"/>
              <a:defRPr sz="11040">
                <a:solidFill>
                  <a:srgbClr val="57A3D5"/>
                </a:solidFill>
              </a:defRPr>
            </a:pPr>
            <a:r>
              <a:rPr lang="en-US" dirty="0"/>
              <a:t>DSM-V:</a:t>
            </a:r>
            <a:br>
              <a:rPr lang="en-US" dirty="0"/>
            </a:br>
            <a:endParaRPr dirty="0"/>
          </a:p>
        </p:txBody>
      </p:sp>
      <p:sp>
        <p:nvSpPr>
          <p:cNvPr id="4" name="Rectangle 3">
            <a:extLst>
              <a:ext uri="{FF2B5EF4-FFF2-40B4-BE49-F238E27FC236}">
                <a16:creationId xmlns:a16="http://schemas.microsoft.com/office/drawing/2014/main" id="{41708950-D472-2142-B135-C3F3235CF31C}"/>
              </a:ext>
            </a:extLst>
          </p:cNvPr>
          <p:cNvSpPr/>
          <p:nvPr/>
        </p:nvSpPr>
        <p:spPr>
          <a:xfrm>
            <a:off x="375046" y="1521827"/>
            <a:ext cx="8768954" cy="4182620"/>
          </a:xfrm>
          <a:prstGeom prst="rect">
            <a:avLst/>
          </a:prstGeom>
        </p:spPr>
        <p:txBody>
          <a:bodyPr wrap="square">
            <a:spAutoFit/>
          </a:bodyPr>
          <a:lstStyle/>
          <a:p>
            <a:pPr marL="0" marR="0" lvl="0" indent="0" algn="l"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 disability involves impairments… [in] how well an individual copes with everyday tasks:</a:t>
            </a:r>
          </a:p>
          <a:p>
            <a:pPr marL="0" marR="0" lvl="0" indent="0" algn="l"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 [Includes] skills in language, reading, writing, … knowledge, and memory.</a:t>
            </a:r>
          </a:p>
          <a:p>
            <a:pPr marL="0" marR="0" lvl="0" indent="0" algn="l"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 self-management in areas such as personal care…, money management… and organizing school and work tasks.</a:t>
            </a:r>
          </a:p>
        </p:txBody>
      </p:sp>
    </p:spTree>
    <p:extLst>
      <p:ext uri="{BB962C8B-B14F-4D97-AF65-F5344CB8AC3E}">
        <p14:creationId xmlns:p14="http://schemas.microsoft.com/office/powerpoint/2010/main" val="595975229"/>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6680A63-CAA4-9944-8CA7-E9D27F970B6C}"/>
              </a:ext>
            </a:extLst>
          </p:cNvPr>
          <p:cNvSpPr/>
          <p:nvPr/>
        </p:nvSpPr>
        <p:spPr>
          <a:xfrm>
            <a:off x="5570290" y="2578040"/>
            <a:ext cx="3218001" cy="3013967"/>
          </a:xfrm>
          <a:prstGeom prst="rect">
            <a:avLst/>
          </a:prstGeom>
        </p:spPr>
        <p:txBody>
          <a:bodyPr wrap="square">
            <a:spAutoFit/>
          </a:bodyPr>
          <a:lstStyle/>
          <a:p>
            <a:pPr marL="0" marR="0" lvl="0" indent="0" algn="ctr"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Braille Reader</a:t>
            </a:r>
          </a:p>
          <a:p>
            <a:pPr marL="0" marR="0" lvl="0" indent="0" algn="ctr"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Voice Generator</a:t>
            </a:r>
          </a:p>
          <a:p>
            <a:pPr marL="0" marR="0" lvl="0" indent="0" algn="ctr"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Wheelchair</a:t>
            </a:r>
          </a:p>
          <a:p>
            <a:pPr marL="0" marR="0" lvl="0" indent="0" algn="ctr"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Prostheses</a:t>
            </a:r>
          </a:p>
          <a:p>
            <a:pPr marL="0" marR="0" lvl="0" indent="0" algn="ctr" defTabSz="410730" rtl="0" eaLnBrk="1" fontAlgn="auto" latinLnBrk="0" hangingPunct="0">
              <a:lnSpc>
                <a:spcPct val="90000"/>
              </a:lnSpc>
              <a:spcBef>
                <a:spcPts val="0"/>
              </a:spcBef>
              <a:spcAft>
                <a:spcPts val="0"/>
              </a:spcAft>
              <a:buClrTx/>
              <a:buSzTx/>
              <a:buFontTx/>
              <a:buNone/>
              <a:tabLst/>
              <a:defRPr/>
            </a:pPr>
            <a:endPar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endParaRPr>
          </a:p>
        </p:txBody>
      </p:sp>
      <p:sp>
        <p:nvSpPr>
          <p:cNvPr id="8" name="Rectangle 7">
            <a:extLst>
              <a:ext uri="{FF2B5EF4-FFF2-40B4-BE49-F238E27FC236}">
                <a16:creationId xmlns:a16="http://schemas.microsoft.com/office/drawing/2014/main" id="{55519D6E-E459-2E44-A7A5-5E160F92275D}"/>
              </a:ext>
            </a:extLst>
          </p:cNvPr>
          <p:cNvSpPr/>
          <p:nvPr/>
        </p:nvSpPr>
        <p:spPr>
          <a:xfrm>
            <a:off x="187522" y="2550892"/>
            <a:ext cx="3218001" cy="3013967"/>
          </a:xfrm>
          <a:prstGeom prst="rect">
            <a:avLst/>
          </a:prstGeom>
        </p:spPr>
        <p:txBody>
          <a:bodyPr wrap="square">
            <a:spAutoFit/>
          </a:bodyPr>
          <a:lstStyle/>
          <a:p>
            <a:pPr marL="0" marR="0" lvl="0" indent="0" algn="ctr"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Spellcheck</a:t>
            </a:r>
          </a:p>
          <a:p>
            <a:pPr marL="0" marR="0" lvl="0" indent="0" algn="ctr"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iPhone/Android</a:t>
            </a:r>
          </a:p>
          <a:p>
            <a:pPr marL="0" marR="0" lvl="0" indent="0" algn="ctr"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Outlook Calendar</a:t>
            </a:r>
          </a:p>
          <a:p>
            <a:pPr marL="0" marR="0" lvl="0" indent="0" algn="ctr"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GPS</a:t>
            </a:r>
          </a:p>
          <a:p>
            <a:pPr marL="0" marR="0" lvl="0" indent="0" algn="ctr"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Text-search</a:t>
            </a:r>
          </a:p>
        </p:txBody>
      </p:sp>
      <p:sp>
        <p:nvSpPr>
          <p:cNvPr id="10" name="Rectangle 9">
            <a:extLst>
              <a:ext uri="{FF2B5EF4-FFF2-40B4-BE49-F238E27FC236}">
                <a16:creationId xmlns:a16="http://schemas.microsoft.com/office/drawing/2014/main" id="{456485DE-D860-A44D-ABB4-2B84F5B986C3}"/>
              </a:ext>
            </a:extLst>
          </p:cNvPr>
          <p:cNvSpPr/>
          <p:nvPr/>
        </p:nvSpPr>
        <p:spPr>
          <a:xfrm>
            <a:off x="2891896" y="452175"/>
            <a:ext cx="3593047" cy="1260986"/>
          </a:xfrm>
          <a:prstGeom prst="rect">
            <a:avLst/>
          </a:prstGeom>
        </p:spPr>
        <p:txBody>
          <a:bodyPr wrap="square">
            <a:spAutoFit/>
          </a:bodyPr>
          <a:lstStyle/>
          <a:p>
            <a:pPr marL="0" marR="0" lvl="0" indent="0" algn="ctr" defTabSz="410730" rtl="0" eaLnBrk="1" fontAlgn="auto" latinLnBrk="0" hangingPunct="0">
              <a:lnSpc>
                <a:spcPct val="90000"/>
              </a:lnSpc>
              <a:spcBef>
                <a:spcPts val="0"/>
              </a:spcBef>
              <a:spcAft>
                <a:spcPts val="0"/>
              </a:spcAft>
              <a:buClrTx/>
              <a:buSzTx/>
              <a:buFontTx/>
              <a:buNone/>
              <a:tabLst/>
              <a:defRPr/>
            </a:pP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What do you use </a:t>
            </a:r>
            <a:b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br>
            <a:r>
              <a:rPr kumimoji="0" lang="en-US" sz="4219" b="0" i="0" u="none" strike="noStrike" kern="0" cap="none" spc="0" normalizeH="0" baseline="0" noProof="0" dirty="0">
                <a:ln>
                  <a:noFill/>
                </a:ln>
                <a:solidFill>
                  <a:srgbClr val="FCFDFF"/>
                </a:solidFill>
                <a:effectLst/>
                <a:uLnTx/>
                <a:uFillTx/>
                <a:latin typeface="DIN Condensed"/>
                <a:ea typeface="Calibri" panose="020F0502020204030204" pitchFamily="34" charset="0"/>
                <a:cs typeface="Times New Roman" panose="02020603050405020304" pitchFamily="18" charset="0"/>
                <a:sym typeface="Avenir Next Medium"/>
              </a:rPr>
              <a:t>for everyday tasks?</a:t>
            </a:r>
          </a:p>
        </p:txBody>
      </p:sp>
    </p:spTree>
    <p:extLst>
      <p:ext uri="{BB962C8B-B14F-4D97-AF65-F5344CB8AC3E}">
        <p14:creationId xmlns:p14="http://schemas.microsoft.com/office/powerpoint/2010/main" val="249973113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How Do we rethink human identity?…"/>
          <p:cNvSpPr txBox="1">
            <a:spLocks noGrp="1"/>
          </p:cNvSpPr>
          <p:nvPr>
            <p:ph type="title"/>
          </p:nvPr>
        </p:nvSpPr>
        <p:spPr>
          <a:xfrm>
            <a:off x="0" y="519830"/>
            <a:ext cx="9144000" cy="5818339"/>
          </a:xfrm>
          <a:prstGeom prst="rect">
            <a:avLst/>
          </a:prstGeom>
        </p:spPr>
        <p:txBody>
          <a:bodyPr anchor="t" anchorCtr="0">
            <a:noAutofit/>
          </a:bodyPr>
          <a:lstStyle/>
          <a:p>
            <a:pPr algn="ctr" defTabSz="377871">
              <a:spcBef>
                <a:spcPts val="4148"/>
              </a:spcBef>
              <a:buSzPct val="100000"/>
              <a:defRPr sz="11040">
                <a:solidFill>
                  <a:srgbClr val="57A3D5"/>
                </a:solidFill>
              </a:defRPr>
            </a:pPr>
            <a:r>
              <a:rPr lang="en-US" sz="7200" dirty="0">
                <a:solidFill>
                  <a:srgbClr val="34A6DA"/>
                </a:solidFill>
              </a:rPr>
              <a:t>What happens when </a:t>
            </a:r>
            <a:r>
              <a:rPr lang="en-US" sz="7200" dirty="0">
                <a:solidFill>
                  <a:srgbClr val="FCFDFF"/>
                </a:solidFill>
              </a:rPr>
              <a:t>every</a:t>
            </a:r>
            <a:r>
              <a:rPr lang="en-US" sz="7200" dirty="0"/>
              <a:t> ability is delegated to machines?</a:t>
            </a:r>
            <a:br>
              <a:rPr lang="en-US" sz="7200" dirty="0"/>
            </a:br>
            <a:r>
              <a:rPr lang="en-US" sz="3200" dirty="0"/>
              <a:t>(When we are permanently and inextricably reliant on Assistive technology)</a:t>
            </a:r>
            <a:br>
              <a:rPr lang="en-US" sz="7200" dirty="0"/>
            </a:br>
            <a:endParaRPr sz="6600" dirty="0">
              <a:solidFill>
                <a:srgbClr val="FFFDF8"/>
              </a:solidFill>
            </a:endParaRPr>
          </a:p>
        </p:txBody>
      </p:sp>
    </p:spTree>
    <p:extLst>
      <p:ext uri="{BB962C8B-B14F-4D97-AF65-F5344CB8AC3E}">
        <p14:creationId xmlns:p14="http://schemas.microsoft.com/office/powerpoint/2010/main" val="49428200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How Do we rethink human identity?…"/>
          <p:cNvSpPr txBox="1">
            <a:spLocks noGrp="1"/>
          </p:cNvSpPr>
          <p:nvPr>
            <p:ph type="title"/>
          </p:nvPr>
        </p:nvSpPr>
        <p:spPr>
          <a:xfrm>
            <a:off x="0" y="519830"/>
            <a:ext cx="9144000" cy="5818339"/>
          </a:xfrm>
          <a:prstGeom prst="rect">
            <a:avLst/>
          </a:prstGeom>
        </p:spPr>
        <p:txBody>
          <a:bodyPr anchor="t" anchorCtr="0">
            <a:noAutofit/>
          </a:bodyPr>
          <a:lstStyle/>
          <a:p>
            <a:pPr algn="ctr" defTabSz="377871">
              <a:spcBef>
                <a:spcPts val="4148"/>
              </a:spcBef>
              <a:buSzPct val="100000"/>
              <a:defRPr sz="11040">
                <a:solidFill>
                  <a:srgbClr val="57A3D5"/>
                </a:solidFill>
              </a:defRPr>
            </a:pPr>
            <a:r>
              <a:rPr lang="en-US" sz="7200" dirty="0">
                <a:solidFill>
                  <a:srgbClr val="1F6282"/>
                </a:solidFill>
              </a:rPr>
              <a:t>What happens When </a:t>
            </a:r>
            <a:r>
              <a:rPr lang="en-US" sz="7200" dirty="0">
                <a:solidFill>
                  <a:srgbClr val="807F7D"/>
                </a:solidFill>
              </a:rPr>
              <a:t>every</a:t>
            </a:r>
            <a:r>
              <a:rPr lang="en-US" sz="7200" dirty="0">
                <a:solidFill>
                  <a:srgbClr val="1F6282"/>
                </a:solidFill>
              </a:rPr>
              <a:t> ability is delegated to machines?</a:t>
            </a:r>
            <a:br>
              <a:rPr lang="en-US" sz="7200" dirty="0">
                <a:solidFill>
                  <a:srgbClr val="1F6282"/>
                </a:solidFill>
              </a:rPr>
            </a:br>
            <a:r>
              <a:rPr lang="en-US" sz="3200" dirty="0">
                <a:solidFill>
                  <a:srgbClr val="1F6282"/>
                </a:solidFill>
              </a:rPr>
              <a:t>(When we are permanently and inextricably reliant on assistive technology)</a:t>
            </a:r>
            <a:br>
              <a:rPr lang="en-US" sz="7200" dirty="0"/>
            </a:br>
            <a:br>
              <a:rPr lang="en-US" sz="7200" dirty="0"/>
            </a:br>
            <a:r>
              <a:rPr lang="en-US" sz="6600" dirty="0"/>
              <a:t>Who is Self-sufficient?</a:t>
            </a:r>
            <a:br>
              <a:rPr lang="en-US" sz="6600" dirty="0"/>
            </a:br>
            <a:r>
              <a:rPr lang="en-US" sz="6600" dirty="0"/>
              <a:t>Who is abled/disabled?</a:t>
            </a:r>
            <a:br>
              <a:rPr lang="en-US" sz="6600" dirty="0"/>
            </a:br>
            <a:r>
              <a:rPr lang="en-US" sz="3200" dirty="0"/>
              <a:t>(etc.)</a:t>
            </a:r>
            <a:endParaRPr sz="3200" dirty="0">
              <a:solidFill>
                <a:srgbClr val="FFFDF8"/>
              </a:solidFill>
            </a:endParaRPr>
          </a:p>
        </p:txBody>
      </p:sp>
    </p:spTree>
    <p:extLst>
      <p:ext uri="{BB962C8B-B14F-4D97-AF65-F5344CB8AC3E}">
        <p14:creationId xmlns:p14="http://schemas.microsoft.com/office/powerpoint/2010/main" val="253347654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kIll &amp;…">
            <a:extLst>
              <a:ext uri="{FF2B5EF4-FFF2-40B4-BE49-F238E27FC236}">
                <a16:creationId xmlns:a16="http://schemas.microsoft.com/office/drawing/2014/main" id="{8819EB05-3553-0045-B99C-D8BBE4F92FA0}"/>
              </a:ext>
            </a:extLst>
          </p:cNvPr>
          <p:cNvSpPr txBox="1">
            <a:spLocks/>
          </p:cNvSpPr>
          <p:nvPr/>
        </p:nvSpPr>
        <p:spPr>
          <a:xfrm>
            <a:off x="285749" y="1049592"/>
            <a:ext cx="8572501" cy="6449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964323" marR="0" lvl="0" indent="-964323" algn="l" defTabSz="584200" rtl="0" eaLnBrk="1" fontAlgn="auto" latinLnBrk="0" hangingPunct="1">
              <a:lnSpc>
                <a:spcPts val="6328"/>
              </a:lnSpc>
              <a:spcBef>
                <a:spcPts val="0"/>
              </a:spcBef>
              <a:spcAft>
                <a:spcPts val="3797"/>
              </a:spcAft>
              <a:buClrTx/>
              <a:buSzTx/>
              <a:buFont typeface="+mj-lt"/>
              <a:buAutoNum type="arabicPeriod"/>
              <a:tabLst/>
              <a:defRPr sz="17000">
                <a:solidFill>
                  <a:srgbClr val="FFE983"/>
                </a:solidFill>
              </a:defRPr>
            </a:pPr>
            <a:r>
              <a:rPr kumimoji="0" lang="en-US" sz="7030" b="0" i="0" u="none" strike="noStrike" kern="0" cap="all" spc="0" normalizeH="0" baseline="0" noProof="0" dirty="0">
                <a:ln>
                  <a:noFill/>
                </a:ln>
                <a:solidFill>
                  <a:srgbClr val="FFE983"/>
                </a:solidFill>
                <a:effectLst/>
                <a:uLnTx/>
                <a:uFillTx/>
                <a:latin typeface="DIN Condensed"/>
                <a:sym typeface="DIN Condensed"/>
              </a:rPr>
              <a:t>AI is already SMARTER THAN US</a:t>
            </a:r>
          </a:p>
          <a:p>
            <a:pPr marL="964323" marR="0" lvl="0" indent="-964323" algn="l" defTabSz="584200" rtl="0" eaLnBrk="1" fontAlgn="auto" latinLnBrk="0" hangingPunct="1">
              <a:lnSpc>
                <a:spcPts val="6328"/>
              </a:lnSpc>
              <a:spcBef>
                <a:spcPts val="0"/>
              </a:spcBef>
              <a:spcAft>
                <a:spcPts val="3797"/>
              </a:spcAft>
              <a:buClrTx/>
              <a:buSzTx/>
              <a:buFont typeface="+mj-lt"/>
              <a:buAutoNum type="arabicPeriod"/>
              <a:tabLst/>
              <a:defRPr sz="17000">
                <a:solidFill>
                  <a:srgbClr val="FFE983"/>
                </a:solidFill>
              </a:defRPr>
            </a:pPr>
            <a:r>
              <a:rPr kumimoji="0" lang="en-US" sz="7030" b="0" i="0" u="none" strike="noStrike" kern="0" cap="all" spc="0" normalizeH="0" baseline="0" noProof="0" dirty="0">
                <a:ln>
                  <a:noFill/>
                </a:ln>
                <a:solidFill>
                  <a:srgbClr val="FFE983"/>
                </a:solidFill>
                <a:effectLst/>
                <a:uLnTx/>
                <a:uFillTx/>
                <a:latin typeface="DIN Condensed"/>
                <a:sym typeface="DIN Condensed"/>
              </a:rPr>
              <a:t>It will Change what it means to be </a:t>
            </a:r>
            <a:r>
              <a:rPr kumimoji="0" lang="en-US" sz="7030" b="0" i="0" u="none" strike="noStrike" kern="0" cap="all" spc="0" normalizeH="0" baseline="0" noProof="0" dirty="0">
                <a:ln>
                  <a:noFill/>
                </a:ln>
                <a:solidFill>
                  <a:srgbClr val="222222">
                    <a:lumMod val="10000"/>
                    <a:lumOff val="90000"/>
                  </a:srgbClr>
                </a:solidFill>
                <a:effectLst/>
                <a:uLnTx/>
                <a:uFillTx/>
                <a:latin typeface="DIN Condensed"/>
                <a:sym typeface="DIN Condensed"/>
              </a:rPr>
              <a:t>human</a:t>
            </a:r>
          </a:p>
          <a:p>
            <a:pPr marL="964323" marR="0" lvl="0" indent="-964323" algn="l" defTabSz="584200" rtl="0" eaLnBrk="1" fontAlgn="auto" latinLnBrk="0" hangingPunct="1">
              <a:lnSpc>
                <a:spcPts val="6328"/>
              </a:lnSpc>
              <a:spcBef>
                <a:spcPts val="0"/>
              </a:spcBef>
              <a:spcAft>
                <a:spcPts val="2953"/>
              </a:spcAft>
              <a:buClrTx/>
              <a:buSzTx/>
              <a:buFont typeface="+mj-lt"/>
              <a:buAutoNum type="arabicPeriod"/>
              <a:tabLst/>
              <a:defRPr sz="17000">
                <a:solidFill>
                  <a:srgbClr val="FFE983"/>
                </a:solidFill>
              </a:defRPr>
            </a:pPr>
            <a:endParaRPr kumimoji="0" lang="en-US" sz="7030" b="0" i="0" u="none" strike="noStrike" kern="0" cap="all" spc="0" normalizeH="0" baseline="0" noProof="0" dirty="0">
              <a:ln>
                <a:noFill/>
              </a:ln>
              <a:solidFill>
                <a:srgbClr val="FFE983"/>
              </a:solidFill>
              <a:effectLst/>
              <a:uLnTx/>
              <a:uFillTx/>
              <a:latin typeface="DIN Condensed"/>
              <a:sym typeface="DIN Condensed"/>
            </a:endParaRPr>
          </a:p>
        </p:txBody>
      </p:sp>
    </p:spTree>
    <p:extLst>
      <p:ext uri="{BB962C8B-B14F-4D97-AF65-F5344CB8AC3E}">
        <p14:creationId xmlns:p14="http://schemas.microsoft.com/office/powerpoint/2010/main" val="100778340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300"/>
                                  </p:stCondLst>
                                  <p:childTnLst>
                                    <p:set>
                                      <p:cBhvr>
                                        <p:cTn id="9" dur="1" fill="hold">
                                          <p:stCondLst>
                                            <p:cond delay="0"/>
                                          </p:stCondLst>
                                        </p:cTn>
                                        <p:tgtEl>
                                          <p:spTgt spid="8">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0" end="0"/>
                                            </p:txEl>
                                          </p:spTgt>
                                        </p:tgtEl>
                                        <p:attrNameLst>
                                          <p:attrName>ppt_c</p:attrName>
                                        </p:attrNameLst>
                                      </p:cBhvr>
                                      <p:to>
                                        <a:srgbClr val="615933"/>
                                      </p:to>
                                    </p:animClr>
                                  </p:sub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300"/>
                                  </p:stCondLst>
                                  <p:childTnLst>
                                    <p:set>
                                      <p:cBhvr>
                                        <p:cTn id="13"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How Do we rethink human identity?…"/>
          <p:cNvSpPr txBox="1">
            <a:spLocks noGrp="1"/>
          </p:cNvSpPr>
          <p:nvPr>
            <p:ph type="title"/>
          </p:nvPr>
        </p:nvSpPr>
        <p:spPr>
          <a:xfrm>
            <a:off x="0" y="519830"/>
            <a:ext cx="9144000" cy="5818339"/>
          </a:xfrm>
          <a:prstGeom prst="rect">
            <a:avLst/>
          </a:prstGeom>
        </p:spPr>
        <p:txBody>
          <a:bodyPr anchor="t" anchorCtr="0">
            <a:noAutofit/>
          </a:bodyPr>
          <a:lstStyle/>
          <a:p>
            <a:pPr algn="ctr" defTabSz="377871">
              <a:spcBef>
                <a:spcPts val="4148"/>
              </a:spcBef>
              <a:buSzPct val="100000"/>
              <a:defRPr sz="11040">
                <a:solidFill>
                  <a:srgbClr val="57A3D5"/>
                </a:solidFill>
              </a:defRPr>
            </a:pPr>
            <a:r>
              <a:rPr lang="en-US" sz="7200" dirty="0">
                <a:solidFill>
                  <a:srgbClr val="1F6282"/>
                </a:solidFill>
              </a:rPr>
              <a:t>What happens When </a:t>
            </a:r>
            <a:r>
              <a:rPr lang="en-US" sz="7200" dirty="0">
                <a:solidFill>
                  <a:srgbClr val="807F7D"/>
                </a:solidFill>
              </a:rPr>
              <a:t>every</a:t>
            </a:r>
            <a:r>
              <a:rPr lang="en-US" sz="7200" dirty="0">
                <a:solidFill>
                  <a:srgbClr val="1F6282"/>
                </a:solidFill>
              </a:rPr>
              <a:t> ability is delegated to machines?</a:t>
            </a:r>
            <a:br>
              <a:rPr lang="en-US" sz="7200" dirty="0">
                <a:solidFill>
                  <a:srgbClr val="1F6282"/>
                </a:solidFill>
              </a:rPr>
            </a:br>
            <a:r>
              <a:rPr lang="en-US" sz="3200" dirty="0">
                <a:solidFill>
                  <a:srgbClr val="1F6282"/>
                </a:solidFill>
              </a:rPr>
              <a:t>(When we are permanently and inextricably reliant!)</a:t>
            </a:r>
            <a:br>
              <a:rPr lang="en-US" sz="7200" dirty="0"/>
            </a:br>
            <a:br>
              <a:rPr lang="en-US" sz="7200" dirty="0"/>
            </a:br>
            <a:r>
              <a:rPr lang="en-US" sz="6600" dirty="0"/>
              <a:t>DS Already separating self-</a:t>
            </a:r>
            <a:r>
              <a:rPr lang="en-US" sz="6600" dirty="0">
                <a:solidFill>
                  <a:srgbClr val="34A6DA"/>
                </a:solidFill>
              </a:rPr>
              <a:t>worth</a:t>
            </a:r>
            <a:r>
              <a:rPr lang="en-US" sz="6600" dirty="0"/>
              <a:t> from </a:t>
            </a:r>
            <a:r>
              <a:rPr lang="en-US" sz="6600" dirty="0">
                <a:solidFill>
                  <a:srgbClr val="FFFDF8"/>
                </a:solidFill>
              </a:rPr>
              <a:t>self-sufficiency</a:t>
            </a:r>
            <a:endParaRPr sz="6600" dirty="0">
              <a:solidFill>
                <a:srgbClr val="FFFDF8"/>
              </a:solidFill>
            </a:endParaRPr>
          </a:p>
        </p:txBody>
      </p:sp>
    </p:spTree>
    <p:extLst>
      <p:ext uri="{BB962C8B-B14F-4D97-AF65-F5344CB8AC3E}">
        <p14:creationId xmlns:p14="http://schemas.microsoft.com/office/powerpoint/2010/main" val="2764601293"/>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kIll &amp;…">
            <a:extLst>
              <a:ext uri="{FF2B5EF4-FFF2-40B4-BE49-F238E27FC236}">
                <a16:creationId xmlns:a16="http://schemas.microsoft.com/office/drawing/2014/main" id="{8819EB05-3553-0045-B99C-D8BBE4F92FA0}"/>
              </a:ext>
            </a:extLst>
          </p:cNvPr>
          <p:cNvSpPr txBox="1">
            <a:spLocks/>
          </p:cNvSpPr>
          <p:nvPr/>
        </p:nvSpPr>
        <p:spPr>
          <a:xfrm>
            <a:off x="133946" y="605393"/>
            <a:ext cx="8876110" cy="63954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0" marR="0" lvl="0" indent="0" algn="ctr" defTabSz="584200" rtl="0" eaLnBrk="1" fontAlgn="auto" latinLnBrk="0" hangingPunct="1">
              <a:lnSpc>
                <a:spcPct val="90000"/>
              </a:lnSpc>
              <a:spcBef>
                <a:spcPts val="0"/>
              </a:spcBef>
              <a:spcAft>
                <a:spcPts val="844"/>
              </a:spcAft>
              <a:buClrTx/>
              <a:buSzTx/>
              <a:buFontTx/>
              <a:buNone/>
              <a:tabLst/>
              <a:defRPr sz="17000">
                <a:solidFill>
                  <a:srgbClr val="FFE983"/>
                </a:solidFill>
              </a:defRPr>
            </a:pPr>
            <a:r>
              <a:rPr kumimoji="0" lang="en-US" sz="7200" b="0" i="0" u="none" strike="noStrike" kern="0" cap="all" spc="0" normalizeH="0" baseline="0" noProof="0" dirty="0">
                <a:ln>
                  <a:noFill/>
                </a:ln>
                <a:solidFill>
                  <a:srgbClr val="FFE983"/>
                </a:solidFill>
                <a:effectLst/>
                <a:uLnTx/>
                <a:uFillTx/>
                <a:latin typeface="DIN Condensed"/>
                <a:sym typeface="DIN Condensed"/>
              </a:rPr>
              <a:t>Disability studies should be a cornerstone of the curriculum</a:t>
            </a:r>
          </a:p>
          <a:p>
            <a:pPr marL="0" marR="0" lvl="0" indent="0" algn="ctr" defTabSz="584200" rtl="0" eaLnBrk="1" fontAlgn="auto" latinLnBrk="0" hangingPunct="1">
              <a:lnSpc>
                <a:spcPct val="120000"/>
              </a:lnSpc>
              <a:spcBef>
                <a:spcPts val="0"/>
              </a:spcBef>
              <a:spcAft>
                <a:spcPts val="844"/>
              </a:spcAft>
              <a:buClrTx/>
              <a:buSzTx/>
              <a:buFontTx/>
              <a:buNone/>
              <a:tabLst/>
              <a:defRPr sz="17000">
                <a:solidFill>
                  <a:srgbClr val="FFE983"/>
                </a:solidFill>
              </a:defRPr>
            </a:pPr>
            <a:endParaRPr kumimoji="0" lang="en-US" sz="7200" b="0" i="0" u="none" strike="noStrike" kern="0" cap="all" spc="0" normalizeH="0" baseline="0" noProof="0" dirty="0">
              <a:ln>
                <a:noFill/>
              </a:ln>
              <a:solidFill>
                <a:srgbClr val="FFE983"/>
              </a:solidFill>
              <a:effectLst/>
              <a:uLnTx/>
              <a:uFillTx/>
              <a:latin typeface="DIN Condensed"/>
              <a:sym typeface="DIN Condensed"/>
            </a:endParaRPr>
          </a:p>
        </p:txBody>
      </p:sp>
      <p:sp>
        <p:nvSpPr>
          <p:cNvPr id="5" name="SkIll &amp;…">
            <a:extLst>
              <a:ext uri="{FF2B5EF4-FFF2-40B4-BE49-F238E27FC236}">
                <a16:creationId xmlns:a16="http://schemas.microsoft.com/office/drawing/2014/main" id="{5D288BA4-ED59-4F4F-A001-8C804A8870BA}"/>
              </a:ext>
            </a:extLst>
          </p:cNvPr>
          <p:cNvSpPr txBox="1">
            <a:spLocks/>
          </p:cNvSpPr>
          <p:nvPr/>
        </p:nvSpPr>
        <p:spPr>
          <a:xfrm>
            <a:off x="0" y="4409440"/>
            <a:ext cx="8876110" cy="25914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0" marR="0" lvl="0" indent="0" algn="ctr" defTabSz="584200" rtl="0" eaLnBrk="1" fontAlgn="auto" latinLnBrk="0" hangingPunct="1">
              <a:lnSpc>
                <a:spcPct val="100000"/>
              </a:lnSpc>
              <a:spcBef>
                <a:spcPts val="0"/>
              </a:spcBef>
              <a:spcAft>
                <a:spcPts val="844"/>
              </a:spcAft>
              <a:buClrTx/>
              <a:buSzTx/>
              <a:buFontTx/>
              <a:buNone/>
              <a:tabLst/>
              <a:defRPr sz="17000">
                <a:solidFill>
                  <a:srgbClr val="FFE983"/>
                </a:solidFill>
              </a:defRPr>
            </a:pPr>
            <a:endParaRPr kumimoji="0" lang="en-US" sz="4359" b="0" i="0" u="none" strike="noStrike" kern="0" cap="all" spc="0" normalizeH="0" baseline="0" noProof="0" dirty="0">
              <a:ln>
                <a:noFill/>
              </a:ln>
              <a:solidFill>
                <a:srgbClr val="FFE983"/>
              </a:solidFill>
              <a:effectLst/>
              <a:uLnTx/>
              <a:uFillTx/>
              <a:latin typeface="DIN Condensed"/>
              <a:sym typeface="DIN Condensed"/>
            </a:endParaRPr>
          </a:p>
        </p:txBody>
      </p:sp>
      <p:pic>
        <p:nvPicPr>
          <p:cNvPr id="6" name="Picture 5">
            <a:extLst>
              <a:ext uri="{FF2B5EF4-FFF2-40B4-BE49-F238E27FC236}">
                <a16:creationId xmlns:a16="http://schemas.microsoft.com/office/drawing/2014/main" id="{A761A764-0947-714C-813D-3A227A5472E5}"/>
              </a:ext>
            </a:extLst>
          </p:cNvPr>
          <p:cNvPicPr>
            <a:picLocks noChangeAspect="1"/>
          </p:cNvPicPr>
          <p:nvPr/>
        </p:nvPicPr>
        <p:blipFill>
          <a:blip r:embed="rId3"/>
          <a:stretch>
            <a:fillRect/>
          </a:stretch>
        </p:blipFill>
        <p:spPr>
          <a:xfrm>
            <a:off x="8321540" y="5895991"/>
            <a:ext cx="713232" cy="713232"/>
          </a:xfrm>
          <a:prstGeom prst="rect">
            <a:avLst/>
          </a:prstGeom>
        </p:spPr>
      </p:pic>
    </p:spTree>
    <p:extLst>
      <p:ext uri="{BB962C8B-B14F-4D97-AF65-F5344CB8AC3E}">
        <p14:creationId xmlns:p14="http://schemas.microsoft.com/office/powerpoint/2010/main" val="421966040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animBg="1"/>
      <p:bldP spid="5" grpId="0" uiExpand="1"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http://live.iop-pp01.agh.sleek.net…"/>
          <p:cNvSpPr txBox="1"/>
          <p:nvPr/>
        </p:nvSpPr>
        <p:spPr>
          <a:xfrm>
            <a:off x="374210" y="4120560"/>
            <a:ext cx="8395579" cy="20270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spAutoFit/>
          </a:bodyPr>
          <a:lstStyle/>
          <a:p>
            <a:pPr marL="160721" marR="0" lvl="0" indent="-160721" algn="l" defTabSz="410730" rtl="0" eaLnBrk="1" fontAlgn="auto" latinLnBrk="0" hangingPunct="0">
              <a:lnSpc>
                <a:spcPct val="100000"/>
              </a:lnSpc>
              <a:spcBef>
                <a:spcPts val="70"/>
              </a:spcBef>
              <a:spcAft>
                <a:spcPts val="0"/>
              </a:spcAft>
              <a:buClrTx/>
              <a:buSzPct val="100000"/>
              <a:buFontTx/>
              <a:buChar char="•"/>
              <a:tabLst/>
              <a:defRPr/>
            </a:pPr>
            <a:r>
              <a:rPr kumimoji="0" sz="989" b="0" i="0" u="none" strike="noStrike" kern="0" cap="none" spc="0" normalizeH="0" baseline="0" noProof="0" dirty="0">
                <a:ln>
                  <a:noFill/>
                </a:ln>
                <a:solidFill>
                  <a:srgbClr val="34A5DA"/>
                </a:solidFill>
                <a:effectLst/>
                <a:uLnTx/>
                <a:uFillTx/>
                <a:latin typeface="Avenir Next Medium"/>
                <a:sym typeface="Avenir Next Medium"/>
              </a:rPr>
              <a:t>http://live.iop-pp01.agh.sleek.net </a:t>
            </a:r>
          </a:p>
          <a:p>
            <a:pPr marL="160721" marR="0" lvl="0" indent="-160721" algn="l" defTabSz="410730" rtl="0" eaLnBrk="1" fontAlgn="auto" latinLnBrk="0" hangingPunct="0">
              <a:lnSpc>
                <a:spcPct val="100000"/>
              </a:lnSpc>
              <a:spcBef>
                <a:spcPts val="70"/>
              </a:spcBef>
              <a:spcAft>
                <a:spcPts val="0"/>
              </a:spcAft>
              <a:buClrTx/>
              <a:buSzPct val="100000"/>
              <a:buFontTx/>
              <a:buChar char="•"/>
              <a:tabLst/>
              <a:defRPr/>
            </a:pPr>
            <a:r>
              <a:rPr kumimoji="0" sz="989" b="0" i="0" u="sng" strike="noStrike" kern="0" cap="none" spc="0" normalizeH="0" baseline="0" noProof="0" dirty="0">
                <a:ln>
                  <a:noFill/>
                </a:ln>
                <a:solidFill>
                  <a:srgbClr val="34A5DA"/>
                </a:solidFill>
                <a:effectLst/>
                <a:uLnTx/>
                <a:uFillTx/>
                <a:latin typeface="Avenir Next Medium"/>
                <a:sym typeface="Avenir Next Medium"/>
                <a:hlinkClick r:id="rId2">
                  <a:extLst>
                    <a:ext uri="{A12FA001-AC4F-418D-AE19-62706E023703}">
                      <ahyp:hlinkClr xmlns:ahyp="http://schemas.microsoft.com/office/drawing/2018/hyperlinkcolor" val="tx"/>
                    </a:ext>
                  </a:extLst>
                </a:hlinkClick>
              </a:rPr>
              <a:t>https://figshare.com/articles/The_Foraging_Ecology_of_the_Mountain_Long_Eared_Bat_Plecotus_macrobullaris_Revealed_with_DNA_Mini_Barcodes/125967</a:t>
            </a:r>
          </a:p>
          <a:p>
            <a:pPr marL="160721" marR="0" lvl="0" indent="-160721" algn="l" defTabSz="410730" rtl="0" eaLnBrk="1" fontAlgn="auto" latinLnBrk="0" hangingPunct="0">
              <a:lnSpc>
                <a:spcPct val="100000"/>
              </a:lnSpc>
              <a:spcBef>
                <a:spcPts val="70"/>
              </a:spcBef>
              <a:spcAft>
                <a:spcPts val="0"/>
              </a:spcAft>
              <a:buClrTx/>
              <a:buSzPct val="100000"/>
              <a:buFontTx/>
              <a:buChar char="•"/>
              <a:tabLst/>
              <a:defRPr/>
            </a:pPr>
            <a:r>
              <a:rPr kumimoji="0" sz="989" b="0" i="0" u="sng" strike="noStrike" kern="0" cap="none" spc="0" normalizeH="0" baseline="0" noProof="0" dirty="0">
                <a:ln>
                  <a:noFill/>
                </a:ln>
                <a:solidFill>
                  <a:srgbClr val="34A5DA"/>
                </a:solidFill>
                <a:effectLst/>
                <a:uLnTx/>
                <a:uFillTx/>
                <a:latin typeface="Avenir Next Medium"/>
                <a:sym typeface="Avenir Next Medium"/>
                <a:hlinkClick r:id="rId3">
                  <a:extLst>
                    <a:ext uri="{A12FA001-AC4F-418D-AE19-62706E023703}">
                      <ahyp:hlinkClr xmlns:ahyp="http://schemas.microsoft.com/office/drawing/2018/hyperlinkcolor" val="tx"/>
                    </a:ext>
                  </a:extLst>
                </a:hlinkClick>
              </a:rPr>
              <a:t>http://YA-webdesign</a:t>
            </a:r>
          </a:p>
          <a:p>
            <a:pPr marL="160721" marR="0" lvl="0" indent="-160721" algn="l" defTabSz="410730" rtl="0" eaLnBrk="1" fontAlgn="auto" latinLnBrk="0" hangingPunct="0">
              <a:lnSpc>
                <a:spcPct val="100000"/>
              </a:lnSpc>
              <a:spcBef>
                <a:spcPts val="70"/>
              </a:spcBef>
              <a:spcAft>
                <a:spcPts val="0"/>
              </a:spcAft>
              <a:buClrTx/>
              <a:buSzPct val="100000"/>
              <a:buFontTx/>
              <a:buChar char="•"/>
              <a:tabLst/>
              <a:defRPr/>
            </a:pPr>
            <a:r>
              <a:rPr kumimoji="0" sz="989" b="0" i="0" u="sng" strike="noStrike" kern="0" cap="none" spc="0" normalizeH="0" baseline="0" noProof="0" dirty="0">
                <a:ln>
                  <a:noFill/>
                </a:ln>
                <a:solidFill>
                  <a:srgbClr val="34A5DA"/>
                </a:solidFill>
                <a:effectLst/>
                <a:uLnTx/>
                <a:uFillTx/>
                <a:latin typeface="Avenir Next Medium"/>
                <a:sym typeface="Avenir Next Medium"/>
                <a:hlinkClick r:id="rId4">
                  <a:extLst>
                    <a:ext uri="{A12FA001-AC4F-418D-AE19-62706E023703}">
                      <ahyp:hlinkClr xmlns:ahyp="http://schemas.microsoft.com/office/drawing/2018/hyperlinkcolor" val="tx"/>
                    </a:ext>
                  </a:extLst>
                </a:hlinkClick>
              </a:rPr>
              <a:t>https://www.dolphinaris.com/everything-you-need-to-know-about-dolphins/</a:t>
            </a:r>
          </a:p>
          <a:p>
            <a:pPr marL="160721" marR="0" lvl="0" indent="-160721" algn="l" defTabSz="410730" rtl="0" eaLnBrk="1" fontAlgn="auto" latinLnBrk="0" hangingPunct="0">
              <a:lnSpc>
                <a:spcPct val="100000"/>
              </a:lnSpc>
              <a:spcBef>
                <a:spcPts val="70"/>
              </a:spcBef>
              <a:spcAft>
                <a:spcPts val="0"/>
              </a:spcAft>
              <a:buClrTx/>
              <a:buSzPct val="100000"/>
              <a:buFontTx/>
              <a:buChar char="•"/>
              <a:tabLst/>
              <a:defRPr/>
            </a:pPr>
            <a:r>
              <a:rPr kumimoji="0" sz="989" b="0" i="0" u="sng" strike="noStrike" kern="0" cap="none" spc="0" normalizeH="0" baseline="0" noProof="0" dirty="0">
                <a:ln>
                  <a:noFill/>
                </a:ln>
                <a:solidFill>
                  <a:srgbClr val="34A5DA"/>
                </a:solidFill>
                <a:effectLst/>
                <a:uLnTx/>
                <a:uFillTx/>
                <a:latin typeface="Avenir Next Medium"/>
                <a:sym typeface="Avenir Next Medium"/>
                <a:hlinkClick r:id="rId5">
                  <a:extLst>
                    <a:ext uri="{A12FA001-AC4F-418D-AE19-62706E023703}">
                      <ahyp:hlinkClr xmlns:ahyp="http://schemas.microsoft.com/office/drawing/2018/hyperlinkcolor" val="tx"/>
                    </a:ext>
                  </a:extLst>
                </a:hlinkClick>
              </a:rPr>
              <a:t>https://kids.nationalgeographic.com/animals/orca/</a:t>
            </a:r>
          </a:p>
          <a:p>
            <a:pPr marL="160721" marR="0" lvl="0" indent="-160721" algn="l" defTabSz="410730" rtl="0" eaLnBrk="1" fontAlgn="auto" latinLnBrk="0" hangingPunct="0">
              <a:lnSpc>
                <a:spcPct val="100000"/>
              </a:lnSpc>
              <a:spcBef>
                <a:spcPts val="70"/>
              </a:spcBef>
              <a:spcAft>
                <a:spcPts val="0"/>
              </a:spcAft>
              <a:buClrTx/>
              <a:buSzPct val="100000"/>
              <a:buFontTx/>
              <a:buChar char="•"/>
              <a:tabLst/>
              <a:defRPr/>
            </a:pPr>
            <a:r>
              <a:rPr kumimoji="0" sz="989" b="0" i="0" u="sng" strike="noStrike" kern="0" cap="none" spc="0" normalizeH="0" baseline="0" noProof="0" dirty="0">
                <a:ln>
                  <a:noFill/>
                </a:ln>
                <a:solidFill>
                  <a:srgbClr val="34A5DA"/>
                </a:solidFill>
                <a:effectLst/>
                <a:uLnTx/>
                <a:uFillTx/>
                <a:latin typeface="Avenir Next Medium"/>
                <a:sym typeface="Avenir Next Medium"/>
                <a:hlinkClick r:id="rId6">
                  <a:extLst>
                    <a:ext uri="{A12FA001-AC4F-418D-AE19-62706E023703}">
                      <ahyp:hlinkClr xmlns:ahyp="http://schemas.microsoft.com/office/drawing/2018/hyperlinkcolor" val="tx"/>
                    </a:ext>
                  </a:extLst>
                </a:hlinkClick>
              </a:rPr>
              <a:t>https://www.theguardian.com/technology/2018/jun/10/artificial-intelligence-cancer-detectors-the-five</a:t>
            </a:r>
          </a:p>
          <a:p>
            <a:pPr marL="160721" marR="0" lvl="0" indent="-160721" algn="l" defTabSz="410730" rtl="0" eaLnBrk="1" fontAlgn="auto" latinLnBrk="0" hangingPunct="0">
              <a:lnSpc>
                <a:spcPct val="100000"/>
              </a:lnSpc>
              <a:spcBef>
                <a:spcPts val="70"/>
              </a:spcBef>
              <a:spcAft>
                <a:spcPts val="0"/>
              </a:spcAft>
              <a:buClrTx/>
              <a:buSzPct val="100000"/>
              <a:buFontTx/>
              <a:buChar char="•"/>
              <a:tabLst/>
              <a:defRPr/>
            </a:pPr>
            <a:r>
              <a:rPr kumimoji="0" sz="989" b="0" i="0" u="sng" strike="noStrike" kern="0" cap="none" spc="0" normalizeH="0" baseline="0" noProof="0" dirty="0">
                <a:ln>
                  <a:noFill/>
                </a:ln>
                <a:solidFill>
                  <a:srgbClr val="34A5DA"/>
                </a:solidFill>
                <a:effectLst/>
                <a:uLnTx/>
                <a:uFillTx/>
                <a:latin typeface="Avenir Next Medium"/>
                <a:sym typeface="Avenir Next Medium"/>
                <a:hlinkClick r:id="rId7">
                  <a:extLst>
                    <a:ext uri="{A12FA001-AC4F-418D-AE19-62706E023703}">
                      <ahyp:hlinkClr xmlns:ahyp="http://schemas.microsoft.com/office/drawing/2018/hyperlinkcolor" val="tx"/>
                    </a:ext>
                  </a:extLst>
                </a:hlinkClick>
              </a:rPr>
              <a:t>https://incrediblevanishingpaperweight.wordpress.com/2015/01/22/an-open-letter-to-the-huffington-post/</a:t>
            </a:r>
          </a:p>
          <a:p>
            <a:pPr marL="160721" marR="0" lvl="0" indent="-160721" algn="l" defTabSz="410730" rtl="0" eaLnBrk="1" fontAlgn="auto" latinLnBrk="0" hangingPunct="0">
              <a:lnSpc>
                <a:spcPct val="100000"/>
              </a:lnSpc>
              <a:spcBef>
                <a:spcPts val="70"/>
              </a:spcBef>
              <a:spcAft>
                <a:spcPts val="0"/>
              </a:spcAft>
              <a:buClrTx/>
              <a:buSzPct val="100000"/>
              <a:buFontTx/>
              <a:buChar char="•"/>
              <a:tabLst/>
              <a:defRPr/>
            </a:pPr>
            <a:r>
              <a:rPr kumimoji="0" sz="989" b="0" i="0" u="sng" strike="noStrike" kern="0" cap="none" spc="0" normalizeH="0" baseline="0" noProof="0" dirty="0">
                <a:ln>
                  <a:noFill/>
                </a:ln>
                <a:solidFill>
                  <a:srgbClr val="34A5DA"/>
                </a:solidFill>
                <a:effectLst/>
                <a:uLnTx/>
                <a:uFillTx/>
                <a:latin typeface="Avenir Next Medium"/>
                <a:sym typeface="Avenir Next Medium"/>
                <a:hlinkClick r:id="rId8">
                  <a:extLst>
                    <a:ext uri="{A12FA001-AC4F-418D-AE19-62706E023703}">
                      <ahyp:hlinkClr xmlns:ahyp="http://schemas.microsoft.com/office/drawing/2018/hyperlinkcolor" val="tx"/>
                    </a:ext>
                  </a:extLst>
                </a:hlinkClick>
              </a:rPr>
              <a:t>https://en.wikipedia.org/wiki/Prairie_dog</a:t>
            </a:r>
          </a:p>
          <a:p>
            <a:pPr marL="160721" marR="0" lvl="0" indent="-160721" algn="l" defTabSz="410730" rtl="0" eaLnBrk="1" fontAlgn="auto" latinLnBrk="0" hangingPunct="0">
              <a:lnSpc>
                <a:spcPct val="100000"/>
              </a:lnSpc>
              <a:spcBef>
                <a:spcPts val="70"/>
              </a:spcBef>
              <a:spcAft>
                <a:spcPts val="0"/>
              </a:spcAft>
              <a:buClrTx/>
              <a:buSzPct val="100000"/>
              <a:buFontTx/>
              <a:buChar char="•"/>
              <a:tabLst/>
              <a:defRPr/>
            </a:pPr>
            <a:r>
              <a:rPr kumimoji="0" sz="989" b="0" i="0" u="sng" strike="noStrike" kern="0" cap="none" spc="0" normalizeH="0" baseline="0" noProof="0" dirty="0">
                <a:ln>
                  <a:noFill/>
                </a:ln>
                <a:solidFill>
                  <a:srgbClr val="34A5DA"/>
                </a:solidFill>
                <a:effectLst/>
                <a:uLnTx/>
                <a:uFillTx/>
                <a:latin typeface="Avenir Next Medium"/>
                <a:sym typeface="Avenir Next Medium"/>
                <a:hlinkClick r:id="rId9">
                  <a:extLst>
                    <a:ext uri="{A12FA001-AC4F-418D-AE19-62706E023703}">
                      <ahyp:hlinkClr xmlns:ahyp="http://schemas.microsoft.com/office/drawing/2018/hyperlinkcolor" val="tx"/>
                    </a:ext>
                  </a:extLst>
                </a:hlinkClick>
              </a:rPr>
              <a:t>https://primatology.net/2008/04/29/orangutan-photographed-using-tool-as-spear-to-fish/orangutan-tool-use-fishing/</a:t>
            </a:r>
            <a:endParaRPr kumimoji="0" lang="en-US" sz="989" b="0" i="0" u="sng" strike="noStrike" kern="0" cap="none" spc="0" normalizeH="0" baseline="0" noProof="0" dirty="0">
              <a:ln>
                <a:noFill/>
              </a:ln>
              <a:solidFill>
                <a:srgbClr val="34A5DA"/>
              </a:solidFill>
              <a:effectLst/>
              <a:uLnTx/>
              <a:uFillTx/>
              <a:latin typeface="Avenir Next Medium"/>
              <a:sym typeface="Avenir Next Medium"/>
              <a:hlinkClick r:id="" action="ppaction://noaction">
                <a:extLst>
                  <a:ext uri="{A12FA001-AC4F-418D-AE19-62706E023703}">
                    <ahyp:hlinkClr xmlns:ahyp="http://schemas.microsoft.com/office/drawing/2018/hyperlinkcolor" val="tx"/>
                  </a:ext>
                </a:extLst>
              </a:hlinkClick>
            </a:endParaRPr>
          </a:p>
          <a:p>
            <a:pPr marL="160721" marR="0" lvl="0" indent="-160721" algn="l" defTabSz="410730" rtl="0" eaLnBrk="1" fontAlgn="auto" latinLnBrk="0" hangingPunct="0">
              <a:lnSpc>
                <a:spcPct val="100000"/>
              </a:lnSpc>
              <a:spcBef>
                <a:spcPts val="70"/>
              </a:spcBef>
              <a:spcAft>
                <a:spcPts val="0"/>
              </a:spcAft>
              <a:buClrTx/>
              <a:buSzPct val="100000"/>
              <a:buFontTx/>
              <a:buChar char="•"/>
              <a:tabLst/>
              <a:defRPr/>
            </a:pPr>
            <a:r>
              <a:rPr kumimoji="0" lang="en-US" sz="989" b="0" i="0" u="sng" strike="noStrike" kern="0" cap="none" spc="0" normalizeH="0" baseline="0" noProof="0" dirty="0">
                <a:ln>
                  <a:noFill/>
                </a:ln>
                <a:solidFill>
                  <a:srgbClr val="34A5DA"/>
                </a:solidFill>
                <a:effectLst/>
                <a:uLnTx/>
                <a:uFillTx/>
                <a:latin typeface="Avenir Next Medium"/>
                <a:sym typeface="Avenir Next Medium"/>
                <a:hlinkClick r:id="" action="ppaction://noaction">
                  <a:extLst>
                    <a:ext uri="{A12FA001-AC4F-418D-AE19-62706E023703}">
                      <ahyp:hlinkClr xmlns:ahyp="http://schemas.microsoft.com/office/drawing/2018/hyperlinkcolor" val="tx"/>
                    </a:ext>
                  </a:extLst>
                </a:hlinkClick>
              </a:rPr>
              <a:t>http://zimdarsgen564s14.weebly.com/phylogeny.html</a:t>
            </a:r>
          </a:p>
          <a:p>
            <a:pPr marL="0" marR="0" lvl="0" indent="0" algn="l" defTabSz="410730" rtl="0" eaLnBrk="1" fontAlgn="auto" latinLnBrk="0" hangingPunct="0">
              <a:lnSpc>
                <a:spcPct val="100000"/>
              </a:lnSpc>
              <a:spcBef>
                <a:spcPts val="70"/>
              </a:spcBef>
              <a:spcAft>
                <a:spcPts val="0"/>
              </a:spcAft>
              <a:buClrTx/>
              <a:buSzTx/>
              <a:buFontTx/>
              <a:buNone/>
              <a:tabLst/>
              <a:defRPr/>
            </a:pPr>
            <a:endParaRPr kumimoji="0" sz="989" b="0" i="0" u="sng" strike="noStrike" kern="0" cap="none" spc="0" normalizeH="0" baseline="0" noProof="0" dirty="0">
              <a:ln>
                <a:noFill/>
              </a:ln>
              <a:solidFill>
                <a:srgbClr val="34A5DA"/>
              </a:solidFill>
              <a:effectLst/>
              <a:uLnTx/>
              <a:uFillTx/>
              <a:latin typeface="Avenir Next Medium"/>
              <a:sym typeface="Avenir Next Medium"/>
              <a:hlinkClick r:id="rId9">
                <a:extLst>
                  <a:ext uri="{A12FA001-AC4F-418D-AE19-62706E023703}">
                    <ahyp:hlinkClr xmlns:ahyp="http://schemas.microsoft.com/office/drawing/2018/hyperlinkcolor" val="tx"/>
                  </a:ext>
                </a:extLst>
              </a:hlinkClick>
            </a:endParaRPr>
          </a:p>
        </p:txBody>
      </p:sp>
      <p:sp>
        <p:nvSpPr>
          <p:cNvPr id="349" name="Image Sources"/>
          <p:cNvSpPr txBox="1"/>
          <p:nvPr/>
        </p:nvSpPr>
        <p:spPr>
          <a:xfrm>
            <a:off x="544268" y="3896203"/>
            <a:ext cx="974627" cy="224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b="1">
                <a:latin typeface="Avenir Next"/>
                <a:ea typeface="Avenir Next"/>
                <a:cs typeface="Avenir Next"/>
                <a:sym typeface="Avenir Next"/>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989" b="1" i="0" u="none" strike="noStrike" kern="0" cap="none" spc="0" normalizeH="0" baseline="0" noProof="0" dirty="0">
                <a:ln>
                  <a:noFill/>
                </a:ln>
                <a:solidFill>
                  <a:srgbClr val="838787"/>
                </a:solidFill>
                <a:effectLst/>
                <a:uLnTx/>
                <a:uFillTx/>
                <a:latin typeface="Avenir Next"/>
                <a:sym typeface="Avenir Next"/>
              </a:rPr>
              <a:t>Image Sources</a:t>
            </a:r>
          </a:p>
        </p:txBody>
      </p:sp>
      <p:sp>
        <p:nvSpPr>
          <p:cNvPr id="2" name="TextBox 1">
            <a:extLst>
              <a:ext uri="{FF2B5EF4-FFF2-40B4-BE49-F238E27FC236}">
                <a16:creationId xmlns:a16="http://schemas.microsoft.com/office/drawing/2014/main" id="{4273FC3F-06AD-7046-BA8A-6E42A4875C13}"/>
              </a:ext>
            </a:extLst>
          </p:cNvPr>
          <p:cNvSpPr txBox="1"/>
          <p:nvPr/>
        </p:nvSpPr>
        <p:spPr>
          <a:xfrm>
            <a:off x="3303928" y="531331"/>
            <a:ext cx="2536144"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l" defTabSz="584200" rtl="0" eaLnBrk="1" fontAlgn="auto" latinLnBrk="0" hangingPunct="0">
              <a:lnSpc>
                <a:spcPct val="100000"/>
              </a:lnSpc>
              <a:spcBef>
                <a:spcPts val="2400"/>
              </a:spcBef>
              <a:spcAft>
                <a:spcPts val="0"/>
              </a:spcAft>
              <a:buClrTx/>
              <a:buSzTx/>
              <a:buFontTx/>
              <a:buNone/>
              <a:tabLst/>
              <a:defRPr/>
            </a:pPr>
            <a:r>
              <a:rPr kumimoji="0" lang="en-US" sz="6000" b="0" i="0" u="none" strike="noStrike" kern="1200" cap="none" spc="0" normalizeH="0" baseline="0" noProof="0" dirty="0">
                <a:ln>
                  <a:noFill/>
                </a:ln>
                <a:solidFill>
                  <a:srgbClr val="34A6DA"/>
                </a:solidFill>
                <a:effectLst/>
                <a:uLnTx/>
                <a:uFillTx/>
                <a:latin typeface="DIN Condensed"/>
                <a:ea typeface="Avenir Next Medium"/>
                <a:cs typeface="Avenir Next Medium"/>
                <a:sym typeface="Avenir Next Medium"/>
              </a:rPr>
              <a:t>Thank you</a:t>
            </a:r>
          </a:p>
        </p:txBody>
      </p:sp>
    </p:spTree>
    <p:extLst>
      <p:ext uri="{BB962C8B-B14F-4D97-AF65-F5344CB8AC3E}">
        <p14:creationId xmlns:p14="http://schemas.microsoft.com/office/powerpoint/2010/main" val="368761779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eft Arrow Callout 4">
            <a:extLst>
              <a:ext uri="{FF2B5EF4-FFF2-40B4-BE49-F238E27FC236}">
                <a16:creationId xmlns:a16="http://schemas.microsoft.com/office/drawing/2014/main" id="{7185FC7F-A38A-724A-ACAC-E75A424BD133}"/>
              </a:ext>
            </a:extLst>
          </p:cNvPr>
          <p:cNvSpPr/>
          <p:nvPr/>
        </p:nvSpPr>
        <p:spPr>
          <a:xfrm flipH="1">
            <a:off x="128016" y="1682496"/>
            <a:ext cx="5229894" cy="2886350"/>
          </a:xfrm>
          <a:prstGeom prst="leftArrowCallout">
            <a:avLst>
              <a:gd name="adj1" fmla="val 14734"/>
              <a:gd name="adj2" fmla="val 19354"/>
              <a:gd name="adj3" fmla="val 17814"/>
              <a:gd name="adj4" fmla="val 76083"/>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584200" rtl="0" eaLnBrk="1" fontAlgn="auto" latinLnBrk="0" hangingPunct="0">
              <a:lnSpc>
                <a:spcPct val="80000"/>
              </a:lnSpc>
              <a:spcBef>
                <a:spcPts val="0"/>
              </a:spcBef>
              <a:spcAft>
                <a:spcPts val="0"/>
              </a:spcAft>
              <a:buClrTx/>
              <a:buSzTx/>
              <a:buFontTx/>
              <a:buNone/>
              <a:tabLst/>
              <a:defRPr/>
            </a:pPr>
            <a:endParaRPr kumimoji="0" lang="en-US" sz="2800" b="0" i="0" u="none" strike="noStrike" kern="1200" cap="all" spc="0" normalizeH="0" baseline="0" noProof="0">
              <a:ln>
                <a:noFill/>
              </a:ln>
              <a:solidFill>
                <a:srgbClr val="FFFFFF"/>
              </a:solidFill>
              <a:effectLst/>
              <a:uLnTx/>
              <a:uFillTx/>
              <a:latin typeface="DIN Condensed"/>
              <a:ea typeface="+mn-ea"/>
              <a:cs typeface="+mn-cs"/>
              <a:sym typeface="DIN Condensed"/>
            </a:endParaRPr>
          </a:p>
        </p:txBody>
      </p:sp>
      <p:sp>
        <p:nvSpPr>
          <p:cNvPr id="8" name="SkIll &amp;…">
            <a:extLst>
              <a:ext uri="{FF2B5EF4-FFF2-40B4-BE49-F238E27FC236}">
                <a16:creationId xmlns:a16="http://schemas.microsoft.com/office/drawing/2014/main" id="{8819EB05-3553-0045-B99C-D8BBE4F92FA0}"/>
              </a:ext>
            </a:extLst>
          </p:cNvPr>
          <p:cNvSpPr txBox="1">
            <a:spLocks/>
          </p:cNvSpPr>
          <p:nvPr/>
        </p:nvSpPr>
        <p:spPr>
          <a:xfrm>
            <a:off x="291660" y="2214527"/>
            <a:ext cx="3786090" cy="35630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690003" marR="0" lvl="0" indent="-690003" algn="l" defTabSz="584200" rtl="0" eaLnBrk="1" fontAlgn="auto" latinLnBrk="0" hangingPunct="1">
              <a:lnSpc>
                <a:spcPct val="70000"/>
              </a:lnSpc>
              <a:spcBef>
                <a:spcPts val="0"/>
              </a:spcBef>
              <a:spcAft>
                <a:spcPts val="3797"/>
              </a:spcAft>
              <a:buClrTx/>
              <a:buSzTx/>
              <a:buFont typeface="+mj-lt"/>
              <a:buAutoNum type="arabicPeriod"/>
              <a:tabLst/>
              <a:defRPr sz="17000">
                <a:solidFill>
                  <a:srgbClr val="FFE983"/>
                </a:solidFill>
              </a:defRPr>
            </a:pPr>
            <a:r>
              <a:rPr kumimoji="0" lang="en-US" sz="3000" b="0" i="0" u="none" strike="noStrike" kern="0" cap="all" spc="0" normalizeH="0" baseline="0" noProof="0" dirty="0">
                <a:ln>
                  <a:noFill/>
                </a:ln>
                <a:solidFill>
                  <a:srgbClr val="FFE983"/>
                </a:solidFill>
                <a:effectLst/>
                <a:uLnTx/>
                <a:uFillTx/>
                <a:latin typeface="DIN Condensed"/>
                <a:sym typeface="DIN Condensed"/>
              </a:rPr>
              <a:t>AI is already SMARTER THAN US</a:t>
            </a:r>
          </a:p>
          <a:p>
            <a:pPr marL="690003" marR="0" lvl="0" indent="-690003" algn="l" defTabSz="584200" rtl="0" eaLnBrk="1" fontAlgn="auto" latinLnBrk="0" hangingPunct="1">
              <a:lnSpc>
                <a:spcPct val="70000"/>
              </a:lnSpc>
              <a:spcBef>
                <a:spcPts val="0"/>
              </a:spcBef>
              <a:spcAft>
                <a:spcPts val="3797"/>
              </a:spcAft>
              <a:buClrTx/>
              <a:buSzTx/>
              <a:buFont typeface="+mj-lt"/>
              <a:buAutoNum type="arabicPeriod"/>
              <a:tabLst/>
              <a:defRPr sz="17000">
                <a:solidFill>
                  <a:srgbClr val="FFE983"/>
                </a:solidFill>
              </a:defRPr>
            </a:pPr>
            <a:r>
              <a:rPr kumimoji="0" lang="en-US" sz="3000" b="0" i="0" u="none" strike="noStrike" kern="0" cap="all" spc="0" normalizeH="0" baseline="0" noProof="0" dirty="0">
                <a:ln>
                  <a:noFill/>
                </a:ln>
                <a:solidFill>
                  <a:srgbClr val="FFE983"/>
                </a:solidFill>
                <a:effectLst/>
                <a:uLnTx/>
                <a:uFillTx/>
                <a:latin typeface="DIN Condensed"/>
                <a:sym typeface="DIN Condensed"/>
              </a:rPr>
              <a:t>It will Change what it means to be </a:t>
            </a:r>
            <a:r>
              <a:rPr kumimoji="0" lang="en-US" sz="3000" b="0" i="0" u="none" strike="noStrike" kern="0" cap="all" spc="0" normalizeH="0" baseline="0" noProof="0" dirty="0">
                <a:ln>
                  <a:noFill/>
                </a:ln>
                <a:solidFill>
                  <a:srgbClr val="222222">
                    <a:lumMod val="10000"/>
                    <a:lumOff val="90000"/>
                  </a:srgbClr>
                </a:solidFill>
                <a:effectLst/>
                <a:uLnTx/>
                <a:uFillTx/>
                <a:latin typeface="DIN Condensed"/>
                <a:sym typeface="DIN Condensed"/>
              </a:rPr>
              <a:t>human</a:t>
            </a:r>
          </a:p>
          <a:p>
            <a:pPr marL="690003" marR="0" lvl="0" indent="-690003" algn="l" defTabSz="584200" rtl="0" eaLnBrk="1" fontAlgn="auto" latinLnBrk="0" hangingPunct="1">
              <a:lnSpc>
                <a:spcPct val="70000"/>
              </a:lnSpc>
              <a:spcBef>
                <a:spcPts val="0"/>
              </a:spcBef>
              <a:spcAft>
                <a:spcPts val="2953"/>
              </a:spcAft>
              <a:buClrTx/>
              <a:buSzTx/>
              <a:buFont typeface="+mj-lt"/>
              <a:buAutoNum type="arabicPeriod"/>
              <a:tabLst/>
              <a:defRPr sz="17000">
                <a:solidFill>
                  <a:srgbClr val="FFE983"/>
                </a:solidFill>
              </a:defRPr>
            </a:pPr>
            <a:endParaRPr kumimoji="0" lang="en-US" sz="3000" b="0" i="0" u="none" strike="noStrike" kern="0" cap="all" spc="0" normalizeH="0" baseline="0" noProof="0" dirty="0">
              <a:ln>
                <a:noFill/>
              </a:ln>
              <a:solidFill>
                <a:srgbClr val="FFE983"/>
              </a:solidFill>
              <a:effectLst/>
              <a:uLnTx/>
              <a:uFillTx/>
              <a:latin typeface="DIN Condensed"/>
              <a:sym typeface="DIN Condensed"/>
            </a:endParaRPr>
          </a:p>
        </p:txBody>
      </p:sp>
      <p:sp>
        <p:nvSpPr>
          <p:cNvPr id="6" name="SkIll &amp;…">
            <a:extLst>
              <a:ext uri="{FF2B5EF4-FFF2-40B4-BE49-F238E27FC236}">
                <a16:creationId xmlns:a16="http://schemas.microsoft.com/office/drawing/2014/main" id="{43949AFB-FD8C-AC47-AB5B-3736BA66BE1D}"/>
              </a:ext>
            </a:extLst>
          </p:cNvPr>
          <p:cNvSpPr txBox="1">
            <a:spLocks/>
          </p:cNvSpPr>
          <p:nvPr/>
        </p:nvSpPr>
        <p:spPr>
          <a:xfrm>
            <a:off x="5357910" y="2214528"/>
            <a:ext cx="3786090" cy="35630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oAutofit/>
          </a:bodyPr>
          <a:lst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a:lstStyle>
          <a:p>
            <a:pPr marL="0" marR="0" lvl="0" indent="0" algn="ctr" defTabSz="584200" rtl="0" eaLnBrk="1" fontAlgn="auto" latinLnBrk="0" hangingPunct="1">
              <a:lnSpc>
                <a:spcPct val="90000"/>
              </a:lnSpc>
              <a:spcBef>
                <a:spcPts val="0"/>
              </a:spcBef>
              <a:spcAft>
                <a:spcPts val="3797"/>
              </a:spcAft>
              <a:buClrTx/>
              <a:buSzTx/>
              <a:buFontTx/>
              <a:buNone/>
              <a:tabLst/>
              <a:defRPr sz="17000">
                <a:solidFill>
                  <a:srgbClr val="FFE983"/>
                </a:solidFill>
              </a:defRPr>
            </a:pPr>
            <a:r>
              <a:rPr kumimoji="0" lang="en-US" sz="6600" b="0" i="0" u="none" strike="noStrike" kern="0" cap="all" spc="0" normalizeH="0" baseline="0" noProof="0" dirty="0">
                <a:ln>
                  <a:noFill/>
                </a:ln>
                <a:solidFill>
                  <a:srgbClr val="FFE983"/>
                </a:solidFill>
                <a:effectLst/>
                <a:uLnTx/>
                <a:uFillTx/>
                <a:latin typeface="DIN Condensed"/>
                <a:sym typeface="DIN Condensed"/>
              </a:rPr>
              <a:t>Educational strategies</a:t>
            </a:r>
          </a:p>
        </p:txBody>
      </p:sp>
    </p:spTree>
    <p:extLst>
      <p:ext uri="{BB962C8B-B14F-4D97-AF65-F5344CB8AC3E}">
        <p14:creationId xmlns:p14="http://schemas.microsoft.com/office/powerpoint/2010/main" val="1309066877"/>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9" name="PWJun17Ball-feynman_1200.jpg" descr="PWJun17Ball-feynman_1200.jpg"/>
          <p:cNvPicPr>
            <a:picLocks noChangeAspect="1"/>
          </p:cNvPicPr>
          <p:nvPr/>
        </p:nvPicPr>
        <p:blipFill>
          <a:blip r:embed="rId3"/>
          <a:stretch>
            <a:fillRect/>
          </a:stretch>
        </p:blipFill>
        <p:spPr>
          <a:xfrm>
            <a:off x="297657" y="416719"/>
            <a:ext cx="5130771" cy="3848079"/>
          </a:xfrm>
          <a:prstGeom prst="rect">
            <a:avLst/>
          </a:prstGeom>
          <a:ln w="12700">
            <a:solidFill>
              <a:srgbClr val="FCFDFF"/>
            </a:solidFill>
            <a:miter lim="400000"/>
          </a:ln>
          <a:effectLst>
            <a:reflection blurRad="63500" stA="82000" endPos="40000" dir="5400000" sy="-100000" algn="bl" rotWithShape="0"/>
            <a:softEdge rad="0"/>
          </a:effectLst>
        </p:spPr>
      </p:pic>
      <p:pic>
        <p:nvPicPr>
          <p:cNvPr id="170" name="Untitled.png" descr="Untitled.png"/>
          <p:cNvPicPr>
            <a:picLocks noChangeAspect="1"/>
          </p:cNvPicPr>
          <p:nvPr/>
        </p:nvPicPr>
        <p:blipFill>
          <a:blip r:embed="rId4"/>
          <a:stretch>
            <a:fillRect/>
          </a:stretch>
        </p:blipFill>
        <p:spPr>
          <a:xfrm>
            <a:off x="6144553" y="3725500"/>
            <a:ext cx="2642810" cy="2635570"/>
          </a:xfrm>
          <a:prstGeom prst="rect">
            <a:avLst/>
          </a:prstGeom>
          <a:ln w="25400">
            <a:solidFill>
              <a:srgbClr val="FCFDFF"/>
            </a:solidFill>
            <a:miter lim="400000"/>
          </a:ln>
          <a:effectLst>
            <a:reflection stA="82330" endPos="40000" dir="5400000" sy="-100000" algn="bl" rotWithShape="0"/>
          </a:effectLst>
        </p:spPr>
      </p:pic>
      <p:sp>
        <p:nvSpPr>
          <p:cNvPr id="172" name="?"/>
          <p:cNvSpPr txBox="1"/>
          <p:nvPr/>
        </p:nvSpPr>
        <p:spPr>
          <a:xfrm rot="996077">
            <a:off x="7195852" y="2989709"/>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171" name="?"/>
          <p:cNvSpPr txBox="1"/>
          <p:nvPr/>
        </p:nvSpPr>
        <p:spPr>
          <a:xfrm rot="21582328">
            <a:off x="6383273" y="2958685"/>
            <a:ext cx="868499"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173" name="?"/>
          <p:cNvSpPr txBox="1"/>
          <p:nvPr/>
        </p:nvSpPr>
        <p:spPr>
          <a:xfrm rot="1508044">
            <a:off x="7426619" y="3723556"/>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Tree>
    <p:extLst>
      <p:ext uri="{BB962C8B-B14F-4D97-AF65-F5344CB8AC3E}">
        <p14:creationId xmlns:p14="http://schemas.microsoft.com/office/powerpoint/2010/main" val="12871339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1000"/>
                                  </p:stCondLst>
                                  <p:iterate>
                                    <p:tmAbs val="0"/>
                                  </p:iterate>
                                  <p:childTnLst>
                                    <p:set>
                                      <p:cBhvr>
                                        <p:cTn id="6" fill="hold"/>
                                        <p:tgtEl>
                                          <p:spTgt spid="169"/>
                                        </p:tgtEl>
                                        <p:attrNameLst>
                                          <p:attrName>style.visibility</p:attrName>
                                        </p:attrNameLst>
                                      </p:cBhvr>
                                      <p:to>
                                        <p:strVal val="visible"/>
                                      </p:to>
                                    </p:set>
                                    <p:animEffect transition="in" filter="wipe(left)">
                                      <p:cBhvr>
                                        <p:cTn id="7" dur="500"/>
                                        <p:tgtEl>
                                          <p:spTgt spid="16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170"/>
                                        </p:tgtEl>
                                        <p:attrNameLst>
                                          <p:attrName>style.visibility</p:attrName>
                                        </p:attrNameLst>
                                      </p:cBhvr>
                                      <p:to>
                                        <p:strVal val="visible"/>
                                      </p:to>
                                    </p:set>
                                    <p:animEffect transition="in" filter="wipe(right)">
                                      <p:cBhvr>
                                        <p:cTn id="12" dur="400"/>
                                        <p:tgtEl>
                                          <p:spTgt spid="170"/>
                                        </p:tgtEl>
                                      </p:cBhvr>
                                    </p:animEffect>
                                  </p:childTnLst>
                                </p:cTn>
                              </p:par>
                            </p:childTnLst>
                          </p:cTn>
                        </p:par>
                      </p:childTnLst>
                    </p:cTn>
                  </p:par>
                  <p:par>
                    <p:cTn id="13" fill="hold">
                      <p:stCondLst>
                        <p:cond delay="indefinite"/>
                      </p:stCondLst>
                      <p:childTnLst>
                        <p:par>
                          <p:cTn id="14" fill="hold">
                            <p:stCondLst>
                              <p:cond delay="0"/>
                            </p:stCondLst>
                            <p:childTnLst>
                              <p:par>
                                <p:cTn id="15" presetID="23" presetClass="entr" presetSubtype="16" fill="hold" grpId="0" nodeType="clickEffect">
                                  <p:stCondLst>
                                    <p:cond delay="0"/>
                                  </p:stCondLst>
                                  <p:iterate>
                                    <p:tmAbs val="0"/>
                                  </p:iterate>
                                  <p:childTnLst>
                                    <p:set>
                                      <p:cBhvr>
                                        <p:cTn id="16" fill="hold"/>
                                        <p:tgtEl>
                                          <p:spTgt spid="171"/>
                                        </p:tgtEl>
                                        <p:attrNameLst>
                                          <p:attrName>style.visibility</p:attrName>
                                        </p:attrNameLst>
                                      </p:cBhvr>
                                      <p:to>
                                        <p:strVal val="visible"/>
                                      </p:to>
                                    </p:set>
                                    <p:anim calcmode="lin" valueType="num">
                                      <p:cBhvr>
                                        <p:cTn id="17" dur="200" fill="hold"/>
                                        <p:tgtEl>
                                          <p:spTgt spid="171"/>
                                        </p:tgtEl>
                                        <p:attrNameLst>
                                          <p:attrName>ppt_w</p:attrName>
                                        </p:attrNameLst>
                                      </p:cBhvr>
                                      <p:tavLst>
                                        <p:tav tm="0">
                                          <p:val>
                                            <p:fltVal val="0"/>
                                          </p:val>
                                        </p:tav>
                                        <p:tav tm="100000">
                                          <p:val>
                                            <p:strVal val="#ppt_w"/>
                                          </p:val>
                                        </p:tav>
                                      </p:tavLst>
                                    </p:anim>
                                    <p:anim calcmode="lin" valueType="num">
                                      <p:cBhvr>
                                        <p:cTn id="18" dur="200" fill="hold"/>
                                        <p:tgtEl>
                                          <p:spTgt spid="171"/>
                                        </p:tgtEl>
                                        <p:attrNameLst>
                                          <p:attrName>ppt_h</p:attrName>
                                        </p:attrNameLst>
                                      </p:cBhvr>
                                      <p:tavLst>
                                        <p:tav tm="0">
                                          <p:val>
                                            <p:fltVal val="0"/>
                                          </p:val>
                                        </p:tav>
                                        <p:tav tm="100000">
                                          <p:val>
                                            <p:strVal val="#ppt_h"/>
                                          </p:val>
                                        </p:tav>
                                      </p:tavLst>
                                    </p:anim>
                                  </p:childTnLst>
                                </p:cTn>
                              </p:par>
                            </p:childTnLst>
                          </p:cTn>
                        </p:par>
                        <p:par>
                          <p:cTn id="19" fill="hold">
                            <p:stCondLst>
                              <p:cond delay="200"/>
                            </p:stCondLst>
                            <p:childTnLst>
                              <p:par>
                                <p:cTn id="20" presetID="23" presetClass="entr" presetSubtype="16" fill="hold" grpId="0" nodeType="afterEffect">
                                  <p:stCondLst>
                                    <p:cond delay="0"/>
                                  </p:stCondLst>
                                  <p:iterate>
                                    <p:tmAbs val="0"/>
                                  </p:iterate>
                                  <p:childTnLst>
                                    <p:set>
                                      <p:cBhvr>
                                        <p:cTn id="21" fill="hold"/>
                                        <p:tgtEl>
                                          <p:spTgt spid="173"/>
                                        </p:tgtEl>
                                        <p:attrNameLst>
                                          <p:attrName>style.visibility</p:attrName>
                                        </p:attrNameLst>
                                      </p:cBhvr>
                                      <p:to>
                                        <p:strVal val="visible"/>
                                      </p:to>
                                    </p:set>
                                    <p:anim calcmode="lin" valueType="num">
                                      <p:cBhvr>
                                        <p:cTn id="22" dur="200" fill="hold"/>
                                        <p:tgtEl>
                                          <p:spTgt spid="173"/>
                                        </p:tgtEl>
                                        <p:attrNameLst>
                                          <p:attrName>ppt_w</p:attrName>
                                        </p:attrNameLst>
                                      </p:cBhvr>
                                      <p:tavLst>
                                        <p:tav tm="0">
                                          <p:val>
                                            <p:fltVal val="0"/>
                                          </p:val>
                                        </p:tav>
                                        <p:tav tm="100000">
                                          <p:val>
                                            <p:strVal val="#ppt_w"/>
                                          </p:val>
                                        </p:tav>
                                      </p:tavLst>
                                    </p:anim>
                                    <p:anim calcmode="lin" valueType="num">
                                      <p:cBhvr>
                                        <p:cTn id="23" dur="200" fill="hold"/>
                                        <p:tgtEl>
                                          <p:spTgt spid="173"/>
                                        </p:tgtEl>
                                        <p:attrNameLst>
                                          <p:attrName>ppt_h</p:attrName>
                                        </p:attrNameLst>
                                      </p:cBhvr>
                                      <p:tavLst>
                                        <p:tav tm="0">
                                          <p:val>
                                            <p:fltVal val="0"/>
                                          </p:val>
                                        </p:tav>
                                        <p:tav tm="100000">
                                          <p:val>
                                            <p:strVal val="#ppt_h"/>
                                          </p:val>
                                        </p:tav>
                                      </p:tavLst>
                                    </p:anim>
                                  </p:childTnLst>
                                </p:cTn>
                              </p:par>
                            </p:childTnLst>
                          </p:cTn>
                        </p:par>
                        <p:par>
                          <p:cTn id="24" fill="hold">
                            <p:stCondLst>
                              <p:cond delay="400"/>
                            </p:stCondLst>
                            <p:childTnLst>
                              <p:par>
                                <p:cTn id="25" presetID="23" presetClass="entr" presetSubtype="16" fill="hold" grpId="0" nodeType="afterEffect">
                                  <p:stCondLst>
                                    <p:cond delay="0"/>
                                  </p:stCondLst>
                                  <p:iterate>
                                    <p:tmAbs val="0"/>
                                  </p:iterate>
                                  <p:childTnLst>
                                    <p:set>
                                      <p:cBhvr>
                                        <p:cTn id="26" fill="hold"/>
                                        <p:tgtEl>
                                          <p:spTgt spid="172"/>
                                        </p:tgtEl>
                                        <p:attrNameLst>
                                          <p:attrName>style.visibility</p:attrName>
                                        </p:attrNameLst>
                                      </p:cBhvr>
                                      <p:to>
                                        <p:strVal val="visible"/>
                                      </p:to>
                                    </p:set>
                                    <p:anim calcmode="lin" valueType="num">
                                      <p:cBhvr>
                                        <p:cTn id="27" dur="200" fill="hold"/>
                                        <p:tgtEl>
                                          <p:spTgt spid="172"/>
                                        </p:tgtEl>
                                        <p:attrNameLst>
                                          <p:attrName>ppt_w</p:attrName>
                                        </p:attrNameLst>
                                      </p:cBhvr>
                                      <p:tavLst>
                                        <p:tav tm="0">
                                          <p:val>
                                            <p:fltVal val="0"/>
                                          </p:val>
                                        </p:tav>
                                        <p:tav tm="100000">
                                          <p:val>
                                            <p:strVal val="#ppt_w"/>
                                          </p:val>
                                        </p:tav>
                                      </p:tavLst>
                                    </p:anim>
                                    <p:anim calcmode="lin" valueType="num">
                                      <p:cBhvr>
                                        <p:cTn id="28" dur="200" fill="hold"/>
                                        <p:tgtEl>
                                          <p:spTgt spid="17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animBg="1" advAuto="0"/>
      <p:bldP spid="170" grpId="0" animBg="1" advAuto="0"/>
      <p:bldP spid="172" grpId="0" animBg="1" advAuto="0"/>
      <p:bldP spid="171" grpId="0" animBg="1" advAuto="0"/>
      <p:bldP spid="173"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Untitled.mov">
            <a:hlinkClick r:id="" action="ppaction://media"/>
            <a:extLst>
              <a:ext uri="{FF2B5EF4-FFF2-40B4-BE49-F238E27FC236}">
                <a16:creationId xmlns:a16="http://schemas.microsoft.com/office/drawing/2014/main" id="{B830E39C-A53A-6D45-9589-7158C01EF76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07944" y="847415"/>
            <a:ext cx="6728112" cy="4178789"/>
          </a:xfrm>
          <a:prstGeom prst="rect">
            <a:avLst/>
          </a:prstGeom>
          <a:effectLst>
            <a:glow rad="279400">
              <a:srgbClr val="FCFDFF">
                <a:alpha val="40000"/>
              </a:srgbClr>
            </a:glow>
            <a:reflection stA="82000" endPos="40000" dist="50800" dir="5400000" sy="-100000" algn="bl" rotWithShape="0"/>
            <a:softEdge rad="0"/>
          </a:effectLst>
        </p:spPr>
      </p:pic>
      <p:sp>
        <p:nvSpPr>
          <p:cNvPr id="3" name="?">
            <a:extLst>
              <a:ext uri="{FF2B5EF4-FFF2-40B4-BE49-F238E27FC236}">
                <a16:creationId xmlns:a16="http://schemas.microsoft.com/office/drawing/2014/main" id="{A2FD4AB1-2D03-2349-A690-8C2165EE5F13}"/>
              </a:ext>
            </a:extLst>
          </p:cNvPr>
          <p:cNvSpPr txBox="1"/>
          <p:nvPr/>
        </p:nvSpPr>
        <p:spPr>
          <a:xfrm rot="996077">
            <a:off x="4301894" y="-14083"/>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4" name="?">
            <a:extLst>
              <a:ext uri="{FF2B5EF4-FFF2-40B4-BE49-F238E27FC236}">
                <a16:creationId xmlns:a16="http://schemas.microsoft.com/office/drawing/2014/main" id="{24455E79-5CEF-7748-9ADC-7F703747BB75}"/>
              </a:ext>
            </a:extLst>
          </p:cNvPr>
          <p:cNvSpPr txBox="1"/>
          <p:nvPr/>
        </p:nvSpPr>
        <p:spPr>
          <a:xfrm rot="21582328">
            <a:off x="523426" y="503352"/>
            <a:ext cx="868499"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5" name="?">
            <a:extLst>
              <a:ext uri="{FF2B5EF4-FFF2-40B4-BE49-F238E27FC236}">
                <a16:creationId xmlns:a16="http://schemas.microsoft.com/office/drawing/2014/main" id="{41A3BDDF-758E-7C44-AAB5-93552FE473B9}"/>
              </a:ext>
            </a:extLst>
          </p:cNvPr>
          <p:cNvSpPr txBox="1"/>
          <p:nvPr/>
        </p:nvSpPr>
        <p:spPr>
          <a:xfrm rot="1508044">
            <a:off x="7985419" y="1719640"/>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Tree>
    <p:extLst>
      <p:ext uri="{BB962C8B-B14F-4D97-AF65-F5344CB8AC3E}">
        <p14:creationId xmlns:p14="http://schemas.microsoft.com/office/powerpoint/2010/main" val="647189380"/>
      </p:ext>
    </p:extLst>
  </p:cSld>
  <p:clrMapOvr>
    <a:masterClrMapping/>
  </p:clrMapOvr>
  <p:transition>
    <p:wipe/>
  </p:transition>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387" fill="hold"/>
                                        <p:tgtEl>
                                          <p:spTgt spid="7"/>
                                        </p:tgtEl>
                                      </p:cBhvr>
                                    </p:cmd>
                                  </p:childTnLst>
                                </p:cTn>
                              </p:par>
                              <p:par>
                                <p:cTn id="7" presetID="23" presetClass="entr" presetSubtype="16" fill="hold" grpId="0" nodeType="withEffect">
                                  <p:stCondLst>
                                    <p:cond delay="1500"/>
                                  </p:stCondLst>
                                  <p:iterate>
                                    <p:tmAbs val="0"/>
                                  </p:iterate>
                                  <p:childTnLst>
                                    <p:set>
                                      <p:cBhvr>
                                        <p:cTn id="8" fill="hold"/>
                                        <p:tgtEl>
                                          <p:spTgt spid="5"/>
                                        </p:tgtEl>
                                        <p:attrNameLst>
                                          <p:attrName>style.visibility</p:attrName>
                                        </p:attrNameLst>
                                      </p:cBhvr>
                                      <p:to>
                                        <p:strVal val="visible"/>
                                      </p:to>
                                    </p:set>
                                    <p:anim calcmode="lin" valueType="num">
                                      <p:cBhvr>
                                        <p:cTn id="9" dur="200" fill="hold"/>
                                        <p:tgtEl>
                                          <p:spTgt spid="5"/>
                                        </p:tgtEl>
                                        <p:attrNameLst>
                                          <p:attrName>ppt_w</p:attrName>
                                        </p:attrNameLst>
                                      </p:cBhvr>
                                      <p:tavLst>
                                        <p:tav tm="0">
                                          <p:val>
                                            <p:fltVal val="0"/>
                                          </p:val>
                                        </p:tav>
                                        <p:tav tm="100000">
                                          <p:val>
                                            <p:strVal val="#ppt_w"/>
                                          </p:val>
                                        </p:tav>
                                      </p:tavLst>
                                    </p:anim>
                                    <p:anim calcmode="lin" valueType="num">
                                      <p:cBhvr>
                                        <p:cTn id="10" dur="200" fill="hold"/>
                                        <p:tgtEl>
                                          <p:spTgt spid="5"/>
                                        </p:tgtEl>
                                        <p:attrNameLst>
                                          <p:attrName>ppt_h</p:attrName>
                                        </p:attrNameLst>
                                      </p:cBhvr>
                                      <p:tavLst>
                                        <p:tav tm="0">
                                          <p:val>
                                            <p:fltVal val="0"/>
                                          </p:val>
                                        </p:tav>
                                        <p:tav tm="100000">
                                          <p:val>
                                            <p:strVal val="#ppt_h"/>
                                          </p:val>
                                        </p:tav>
                                      </p:tavLst>
                                    </p:anim>
                                  </p:childTnLst>
                                </p:cTn>
                              </p:par>
                              <p:par>
                                <p:cTn id="11" presetID="23" presetClass="entr" presetSubtype="16" fill="hold" grpId="0" nodeType="withEffect">
                                  <p:stCondLst>
                                    <p:cond delay="2500"/>
                                  </p:stCondLst>
                                  <p:iterate>
                                    <p:tmAbs val="0"/>
                                  </p:iterate>
                                  <p:childTnLst>
                                    <p:set>
                                      <p:cBhvr>
                                        <p:cTn id="12" fill="hold"/>
                                        <p:tgtEl>
                                          <p:spTgt spid="4"/>
                                        </p:tgtEl>
                                        <p:attrNameLst>
                                          <p:attrName>style.visibility</p:attrName>
                                        </p:attrNameLst>
                                      </p:cBhvr>
                                      <p:to>
                                        <p:strVal val="visible"/>
                                      </p:to>
                                    </p:set>
                                    <p:anim calcmode="lin" valueType="num">
                                      <p:cBhvr>
                                        <p:cTn id="13" dur="200" fill="hold"/>
                                        <p:tgtEl>
                                          <p:spTgt spid="4"/>
                                        </p:tgtEl>
                                        <p:attrNameLst>
                                          <p:attrName>ppt_w</p:attrName>
                                        </p:attrNameLst>
                                      </p:cBhvr>
                                      <p:tavLst>
                                        <p:tav tm="0">
                                          <p:val>
                                            <p:fltVal val="0"/>
                                          </p:val>
                                        </p:tav>
                                        <p:tav tm="100000">
                                          <p:val>
                                            <p:strVal val="#ppt_w"/>
                                          </p:val>
                                        </p:tav>
                                      </p:tavLst>
                                    </p:anim>
                                    <p:anim calcmode="lin" valueType="num">
                                      <p:cBhvr>
                                        <p:cTn id="14" dur="200" fill="hold"/>
                                        <p:tgtEl>
                                          <p:spTgt spid="4"/>
                                        </p:tgtEl>
                                        <p:attrNameLst>
                                          <p:attrName>ppt_h</p:attrName>
                                        </p:attrNameLst>
                                      </p:cBhvr>
                                      <p:tavLst>
                                        <p:tav tm="0">
                                          <p:val>
                                            <p:fltVal val="0"/>
                                          </p:val>
                                        </p:tav>
                                        <p:tav tm="100000">
                                          <p:val>
                                            <p:strVal val="#ppt_h"/>
                                          </p:val>
                                        </p:tav>
                                      </p:tavLst>
                                    </p:anim>
                                  </p:childTnLst>
                                </p:cTn>
                              </p:par>
                              <p:par>
                                <p:cTn id="15" presetID="23" presetClass="entr" presetSubtype="16" fill="hold" grpId="0" nodeType="withEffect">
                                  <p:stCondLst>
                                    <p:cond delay="3300"/>
                                  </p:stCondLst>
                                  <p:iterate>
                                    <p:tmAbs val="0"/>
                                  </p:iterate>
                                  <p:childTnLst>
                                    <p:set>
                                      <p:cBhvr>
                                        <p:cTn id="16" fill="hold"/>
                                        <p:tgtEl>
                                          <p:spTgt spid="3"/>
                                        </p:tgtEl>
                                        <p:attrNameLst>
                                          <p:attrName>style.visibility</p:attrName>
                                        </p:attrNameLst>
                                      </p:cBhvr>
                                      <p:to>
                                        <p:strVal val="visible"/>
                                      </p:to>
                                    </p:set>
                                    <p:anim calcmode="lin" valueType="num">
                                      <p:cBhvr>
                                        <p:cTn id="17" dur="200" fill="hold"/>
                                        <p:tgtEl>
                                          <p:spTgt spid="3"/>
                                        </p:tgtEl>
                                        <p:attrNameLst>
                                          <p:attrName>ppt_w</p:attrName>
                                        </p:attrNameLst>
                                      </p:cBhvr>
                                      <p:tavLst>
                                        <p:tav tm="0">
                                          <p:val>
                                            <p:fltVal val="0"/>
                                          </p:val>
                                        </p:tav>
                                        <p:tav tm="100000">
                                          <p:val>
                                            <p:strVal val="#ppt_w"/>
                                          </p:val>
                                        </p:tav>
                                      </p:tavLst>
                                    </p:anim>
                                    <p:anim calcmode="lin" valueType="num">
                                      <p:cBhvr>
                                        <p:cTn id="18" dur="200" fill="hold"/>
                                        <p:tgtEl>
                                          <p:spTgt spid="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9" restart="whenNotActive" fill="hold" evtFilter="cancelBubble" nodeType="interactiveSeq">
                <p:stCondLst>
                  <p:cond evt="onClick" delay="0">
                    <p:tgtEl>
                      <p:spTgt spid="7"/>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7"/>
                                        </p:tgtEl>
                                      </p:cBhvr>
                                    </p:cmd>
                                  </p:childTnLst>
                                </p:cTn>
                              </p:par>
                            </p:childTnLst>
                          </p:cTn>
                        </p:par>
                      </p:childTnLst>
                    </p:cTn>
                  </p:par>
                </p:childTnLst>
              </p:cTn>
              <p:nextCondLst>
                <p:cond evt="onClick" delay="0">
                  <p:tgtEl>
                    <p:spTgt spid="7"/>
                  </p:tgtEl>
                </p:cond>
              </p:nextCondLst>
            </p:seq>
            <p:video>
              <p:cMediaNode vol="80000">
                <p:cTn id="24" repeatCount="indefinite" fill="hold" display="0">
                  <p:stCondLst>
                    <p:cond delay="indefinite"/>
                  </p:stCondLst>
                </p:cTn>
                <p:tgtEl>
                  <p:spTgt spid="7"/>
                </p:tgtEl>
              </p:cMediaNode>
            </p:video>
          </p:childTnLst>
        </p:cTn>
      </p:par>
    </p:tnLst>
    <p:bldLst>
      <p:bldP spid="3" grpId="0" animBg="1" advAuto="0"/>
      <p:bldP spid="4" grpId="0" animBg="1" advAuto="0"/>
      <p:bldP spid="5"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8" name="4139.jpg" descr="4139.jpg"/>
          <p:cNvPicPr>
            <a:picLocks noChangeAspect="1"/>
          </p:cNvPicPr>
          <p:nvPr/>
        </p:nvPicPr>
        <p:blipFill>
          <a:blip r:embed="rId3"/>
          <a:stretch>
            <a:fillRect/>
          </a:stretch>
        </p:blipFill>
        <p:spPr>
          <a:xfrm>
            <a:off x="129813" y="2204667"/>
            <a:ext cx="1469202" cy="2448669"/>
          </a:xfrm>
          <a:prstGeom prst="rect">
            <a:avLst/>
          </a:prstGeom>
          <a:ln w="25400">
            <a:miter lim="400000"/>
          </a:ln>
          <a:effectLst>
            <a:reflection stA="82330" endPos="40000" dir="5400000" sy="-100000" algn="bl" rotWithShape="0"/>
          </a:effectLst>
        </p:spPr>
      </p:pic>
      <p:sp>
        <p:nvSpPr>
          <p:cNvPr id="199" name="Is it…"/>
          <p:cNvSpPr txBox="1"/>
          <p:nvPr/>
        </p:nvSpPr>
        <p:spPr>
          <a:xfrm>
            <a:off x="7307342" y="2821159"/>
            <a:ext cx="1779334" cy="1120436"/>
          </a:xfrm>
          <a:prstGeom prst="rect">
            <a:avLst/>
          </a:prstGeom>
          <a:ln>
            <a:solidFill>
              <a:srgbClr val="FFFFFF"/>
            </a:solidFill>
            <a:miter lim="400000"/>
          </a:ln>
          <a:effectLst>
            <a:reflection stA="50000" endPos="40000" dir="5400000" sy="-100000" algn="bl" rotWithShape="0"/>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p>
            <a:pPr marL="0" marR="0" lvl="0" indent="0" algn="ctr" defTabSz="410730" rtl="0" eaLnBrk="1" fontAlgn="auto" latinLnBrk="0" hangingPunct="0">
              <a:lnSpc>
                <a:spcPct val="100000"/>
              </a:lnSpc>
              <a:spcBef>
                <a:spcPts val="773"/>
              </a:spcBef>
              <a:spcAft>
                <a:spcPts val="0"/>
              </a:spcAft>
              <a:buClrTx/>
              <a:buSzTx/>
              <a:buFontTx/>
              <a:buNone/>
              <a:tabLst/>
              <a:defRPr sz="4000">
                <a:solidFill>
                  <a:srgbClr val="F9FFFF"/>
                </a:solidFill>
              </a:defRPr>
            </a:pPr>
            <a:r>
              <a:rPr kumimoji="0" sz="4000" b="0" i="0" u="none" strike="noStrike" kern="0" cap="none" spc="0" normalizeH="0" baseline="0" noProof="0">
                <a:ln>
                  <a:noFill/>
                </a:ln>
                <a:solidFill>
                  <a:srgbClr val="F9FFFF"/>
                </a:solidFill>
                <a:effectLst/>
                <a:uLnTx/>
                <a:uFillTx/>
                <a:latin typeface="Avenir Next Medium"/>
                <a:sym typeface="Avenir Next Medium"/>
              </a:rPr>
              <a:t>Is it </a:t>
            </a:r>
          </a:p>
          <a:p>
            <a:pPr marL="0" marR="0" lvl="0" indent="0" algn="ctr" defTabSz="410730" rtl="0" eaLnBrk="1" fontAlgn="auto" latinLnBrk="0" hangingPunct="0">
              <a:lnSpc>
                <a:spcPct val="100000"/>
              </a:lnSpc>
              <a:spcBef>
                <a:spcPts val="0"/>
              </a:spcBef>
              <a:spcAft>
                <a:spcPts val="0"/>
              </a:spcAft>
              <a:buClrTx/>
              <a:buSzTx/>
              <a:buFontTx/>
              <a:buNone/>
              <a:tabLst/>
              <a:defRPr sz="4000" b="1">
                <a:solidFill>
                  <a:srgbClr val="F9FFFF"/>
                </a:solidFill>
                <a:latin typeface="Avenir Next"/>
                <a:ea typeface="Avenir Next"/>
                <a:cs typeface="Avenir Next"/>
                <a:sym typeface="Avenir Next"/>
              </a:defRPr>
            </a:pPr>
            <a:r>
              <a:rPr kumimoji="0" sz="2812" b="1" i="0" u="none" strike="noStrike" kern="0" cap="none" spc="0" normalizeH="0" baseline="0" noProof="0">
                <a:ln>
                  <a:noFill/>
                </a:ln>
                <a:solidFill>
                  <a:srgbClr val="F9FFFF"/>
                </a:solidFill>
                <a:effectLst/>
                <a:uLnTx/>
                <a:uFillTx/>
                <a:latin typeface="Avenir Next"/>
                <a:sym typeface="Avenir Next"/>
              </a:rPr>
              <a:t>CANCER?</a:t>
            </a:r>
          </a:p>
        </p:txBody>
      </p:sp>
      <p:pic>
        <p:nvPicPr>
          <p:cNvPr id="200" name="Image" descr="Image"/>
          <p:cNvPicPr>
            <a:picLocks noChangeAspect="1"/>
          </p:cNvPicPr>
          <p:nvPr/>
        </p:nvPicPr>
        <p:blipFill>
          <a:blip r:embed="rId4"/>
          <a:stretch>
            <a:fillRect/>
          </a:stretch>
        </p:blipFill>
        <p:spPr>
          <a:xfrm>
            <a:off x="3436714" y="2229445"/>
            <a:ext cx="2044899" cy="2303860"/>
          </a:xfrm>
          <a:prstGeom prst="rect">
            <a:avLst/>
          </a:prstGeom>
          <a:ln w="25400">
            <a:miter lim="400000"/>
          </a:ln>
          <a:effectLst>
            <a:reflection stA="82330" endPos="40000" dir="5400000" sy="-100000" algn="bl" rotWithShape="0"/>
          </a:effectLst>
        </p:spPr>
      </p:pic>
      <p:grpSp>
        <p:nvGrpSpPr>
          <p:cNvPr id="203" name="Group"/>
          <p:cNvGrpSpPr/>
          <p:nvPr/>
        </p:nvGrpSpPr>
        <p:grpSpPr>
          <a:xfrm>
            <a:off x="1658248" y="2866938"/>
            <a:ext cx="1433484" cy="654849"/>
            <a:chOff x="0" y="30357"/>
            <a:chExt cx="2038731" cy="931338"/>
          </a:xfrm>
        </p:grpSpPr>
        <p:sp>
          <p:nvSpPr>
            <p:cNvPr id="201" name="Arrow"/>
            <p:cNvSpPr/>
            <p:nvPr/>
          </p:nvSpPr>
          <p:spPr>
            <a:xfrm>
              <a:off x="0" y="562305"/>
              <a:ext cx="2038731" cy="399390"/>
            </a:xfrm>
            <a:prstGeom prst="rightArrow">
              <a:avLst>
                <a:gd name="adj1" fmla="val 38026"/>
                <a:gd name="adj2" fmla="val 133711"/>
              </a:avLst>
            </a:prstGeom>
            <a:solidFill>
              <a:schemeClr val="accent1"/>
            </a:solidFill>
            <a:ln w="12700" cap="flat">
              <a:noFill/>
              <a:miter lim="400000"/>
            </a:ln>
            <a:effectLst/>
          </p:spPr>
          <p:txBody>
            <a:bodyPr wrap="square" lIns="35719" tIns="35719" rIns="35719" bIns="35719" numCol="1" anchor="ctr">
              <a:noAutofit/>
            </a:bodyPr>
            <a:lstStyle/>
            <a:p>
              <a:pPr marL="0" marR="0" lvl="0" indent="0" algn="ctr" defTabSz="410730" rtl="0" eaLnBrk="1" fontAlgn="auto" latinLnBrk="0" hangingPunct="0">
                <a:lnSpc>
                  <a:spcPct val="80000"/>
                </a:lnSpc>
                <a:spcBef>
                  <a:spcPts val="0"/>
                </a:spcBef>
                <a:spcAft>
                  <a:spcPts val="0"/>
                </a:spcAft>
                <a:buClrTx/>
                <a:buSzTx/>
                <a:buFontTx/>
                <a:buNone/>
                <a:tabLst/>
                <a:defRPr sz="2800" cap="all">
                  <a:solidFill>
                    <a:srgbClr val="FFFFFF"/>
                  </a:solidFill>
                  <a:latin typeface="+mn-lt"/>
                  <a:ea typeface="+mn-ea"/>
                  <a:cs typeface="+mn-cs"/>
                  <a:sym typeface="DIN Condensed"/>
                </a:defRPr>
              </a:pPr>
              <a:endParaRPr kumimoji="0" sz="1969" b="0" i="0" u="none" strike="noStrike" kern="0" cap="all" spc="0" normalizeH="0" baseline="0" noProof="0">
                <a:ln>
                  <a:noFill/>
                </a:ln>
                <a:solidFill>
                  <a:srgbClr val="FFFFFF"/>
                </a:solidFill>
                <a:effectLst/>
                <a:uLnTx/>
                <a:uFillTx/>
                <a:latin typeface="DIN Condensed"/>
                <a:sym typeface="DIN Condensed"/>
              </a:endParaRPr>
            </a:p>
          </p:txBody>
        </p:sp>
        <p:sp>
          <p:nvSpPr>
            <p:cNvPr id="202" name="INPUT"/>
            <p:cNvSpPr txBox="1"/>
            <p:nvPr/>
          </p:nvSpPr>
          <p:spPr>
            <a:xfrm>
              <a:off x="248985" y="30357"/>
              <a:ext cx="1242505" cy="5488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numCol="1" anchor="ctr">
              <a:spAutoFit/>
            </a:bodyPr>
            <a:lstStyle>
              <a:lvl1pPr>
                <a:defRPr sz="2900" b="1">
                  <a:solidFill>
                    <a:srgbClr val="949494"/>
                  </a:solidFill>
                  <a:latin typeface="Avenir Next"/>
                  <a:ea typeface="Avenir Next"/>
                  <a:cs typeface="Avenir Next"/>
                  <a:sym typeface="Avenir Next"/>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2039" b="1" i="0" u="none" strike="noStrike" kern="0" cap="none" spc="0" normalizeH="0" baseline="0" noProof="0" dirty="0">
                  <a:ln>
                    <a:noFill/>
                  </a:ln>
                  <a:solidFill>
                    <a:srgbClr val="949494"/>
                  </a:solidFill>
                  <a:effectLst/>
                  <a:uLnTx/>
                  <a:uFillTx/>
                  <a:latin typeface="Avenir Next"/>
                  <a:sym typeface="Avenir Next"/>
                </a:rPr>
                <a:t>INPUT</a:t>
              </a:r>
            </a:p>
          </p:txBody>
        </p:sp>
      </p:grpSp>
      <p:grpSp>
        <p:nvGrpSpPr>
          <p:cNvPr id="206" name="Group"/>
          <p:cNvGrpSpPr/>
          <p:nvPr/>
        </p:nvGrpSpPr>
        <p:grpSpPr>
          <a:xfrm>
            <a:off x="5826595" y="2878844"/>
            <a:ext cx="1433483" cy="642942"/>
            <a:chOff x="0" y="30357"/>
            <a:chExt cx="2038731" cy="914404"/>
          </a:xfrm>
        </p:grpSpPr>
        <p:sp>
          <p:nvSpPr>
            <p:cNvPr id="204" name="Arrow"/>
            <p:cNvSpPr/>
            <p:nvPr/>
          </p:nvSpPr>
          <p:spPr>
            <a:xfrm>
              <a:off x="0" y="545372"/>
              <a:ext cx="2038731" cy="399389"/>
            </a:xfrm>
            <a:prstGeom prst="rightArrow">
              <a:avLst>
                <a:gd name="adj1" fmla="val 38026"/>
                <a:gd name="adj2" fmla="val 133711"/>
              </a:avLst>
            </a:prstGeom>
            <a:solidFill>
              <a:schemeClr val="accent1"/>
            </a:solidFill>
            <a:ln w="12700" cap="flat">
              <a:noFill/>
              <a:miter lim="400000"/>
            </a:ln>
            <a:effectLst/>
          </p:spPr>
          <p:txBody>
            <a:bodyPr wrap="square" lIns="35719" tIns="35719" rIns="35719" bIns="35719" numCol="1" anchor="ctr">
              <a:noAutofit/>
            </a:bodyPr>
            <a:lstStyle/>
            <a:p>
              <a:pPr marL="0" marR="0" lvl="0" indent="0" algn="ctr" defTabSz="410730" rtl="0" eaLnBrk="1" fontAlgn="auto" latinLnBrk="0" hangingPunct="0">
                <a:lnSpc>
                  <a:spcPct val="80000"/>
                </a:lnSpc>
                <a:spcBef>
                  <a:spcPts val="0"/>
                </a:spcBef>
                <a:spcAft>
                  <a:spcPts val="0"/>
                </a:spcAft>
                <a:buClrTx/>
                <a:buSzTx/>
                <a:buFontTx/>
                <a:buNone/>
                <a:tabLst/>
                <a:defRPr sz="2800" cap="all">
                  <a:solidFill>
                    <a:srgbClr val="FFFFFF"/>
                  </a:solidFill>
                  <a:latin typeface="+mn-lt"/>
                  <a:ea typeface="+mn-ea"/>
                  <a:cs typeface="+mn-cs"/>
                  <a:sym typeface="DIN Condensed"/>
                </a:defRPr>
              </a:pPr>
              <a:endParaRPr kumimoji="0" sz="1969" b="0" i="0" u="none" strike="noStrike" kern="0" cap="all" spc="0" normalizeH="0" baseline="0" noProof="0">
                <a:ln>
                  <a:noFill/>
                </a:ln>
                <a:solidFill>
                  <a:srgbClr val="FFFFFF"/>
                </a:solidFill>
                <a:effectLst/>
                <a:uLnTx/>
                <a:uFillTx/>
                <a:latin typeface="DIN Condensed"/>
                <a:sym typeface="DIN Condensed"/>
              </a:endParaRPr>
            </a:p>
          </p:txBody>
        </p:sp>
        <p:sp>
          <p:nvSpPr>
            <p:cNvPr id="205" name="OUTPUT"/>
            <p:cNvSpPr txBox="1"/>
            <p:nvPr/>
          </p:nvSpPr>
          <p:spPr>
            <a:xfrm>
              <a:off x="201859" y="30357"/>
              <a:ext cx="1636916" cy="54889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numCol="1" anchor="ctr">
              <a:spAutoFit/>
            </a:bodyPr>
            <a:lstStyle>
              <a:lvl1pPr>
                <a:defRPr sz="2900" b="1">
                  <a:solidFill>
                    <a:srgbClr val="949494"/>
                  </a:solidFill>
                  <a:latin typeface="Avenir Next"/>
                  <a:ea typeface="Avenir Next"/>
                  <a:cs typeface="Avenir Next"/>
                  <a:sym typeface="Avenir Next"/>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2039" b="1" i="0" u="none" strike="noStrike" kern="0" cap="none" spc="0" normalizeH="0" baseline="0" noProof="0" dirty="0">
                  <a:ln>
                    <a:noFill/>
                  </a:ln>
                  <a:solidFill>
                    <a:srgbClr val="949494"/>
                  </a:solidFill>
                  <a:effectLst/>
                  <a:uLnTx/>
                  <a:uFillTx/>
                  <a:latin typeface="Avenir Next"/>
                  <a:sym typeface="Avenir Next"/>
                </a:rPr>
                <a:t>OUTPUT</a:t>
              </a:r>
            </a:p>
          </p:txBody>
        </p:sp>
      </p:grpSp>
      <p:sp>
        <p:nvSpPr>
          <p:cNvPr id="2" name="Rectangle 1">
            <a:extLst>
              <a:ext uri="{FF2B5EF4-FFF2-40B4-BE49-F238E27FC236}">
                <a16:creationId xmlns:a16="http://schemas.microsoft.com/office/drawing/2014/main" id="{4410BDB8-C163-384C-A7EE-0C370E934531}"/>
              </a:ext>
            </a:extLst>
          </p:cNvPr>
          <p:cNvSpPr/>
          <p:nvPr/>
        </p:nvSpPr>
        <p:spPr>
          <a:xfrm>
            <a:off x="2615910" y="6403549"/>
            <a:ext cx="6705235" cy="481927"/>
          </a:xfrm>
          <a:prstGeom prst="rect">
            <a:avLst/>
          </a:prstGeom>
        </p:spPr>
        <p:txBody>
          <a:bodyPr wrap="square">
            <a:spAutoFit/>
          </a:body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lang="en-US" sz="1266" b="0" i="0" u="none" strike="noStrike" kern="0" cap="none" spc="0" normalizeH="0" baseline="0" noProof="0" dirty="0">
                <a:ln>
                  <a:noFill/>
                </a:ln>
                <a:solidFill>
                  <a:srgbClr val="838787"/>
                </a:solidFill>
                <a:effectLst/>
                <a:uLnTx/>
                <a:uFillTx/>
                <a:latin typeface="Avenir Next Medium"/>
                <a:sym typeface="Avenir Next Medium"/>
              </a:rPr>
              <a:t>Stand-Alone Artificial Intelligence for Breast Cancer Detection in Mammography: Comparison With 101 Radiologists. </a:t>
            </a:r>
            <a:r>
              <a:rPr kumimoji="0" lang="en-US" sz="1266" b="0" i="1" u="none" strike="noStrike" kern="0" cap="none" spc="0" normalizeH="0" baseline="0" noProof="0" dirty="0">
                <a:ln>
                  <a:noFill/>
                </a:ln>
                <a:solidFill>
                  <a:srgbClr val="838787"/>
                </a:solidFill>
                <a:effectLst/>
                <a:uLnTx/>
                <a:uFillTx/>
                <a:latin typeface="Avenir Next Medium"/>
                <a:sym typeface="Avenir Next Medium"/>
              </a:rPr>
              <a:t>JNCI: Journal of the National Cancer Institute</a:t>
            </a:r>
            <a:r>
              <a:rPr kumimoji="0" lang="en-US" sz="1266" b="0" i="0" u="none" strike="noStrike" kern="0" cap="none" spc="0" normalizeH="0" baseline="0" noProof="0" dirty="0">
                <a:ln>
                  <a:noFill/>
                </a:ln>
                <a:solidFill>
                  <a:srgbClr val="838787"/>
                </a:solidFill>
                <a:effectLst/>
                <a:uLnTx/>
                <a:uFillTx/>
                <a:latin typeface="Avenir Next Medium"/>
                <a:sym typeface="Avenir Next Medium"/>
              </a:rPr>
              <a:t>, 2019</a:t>
            </a:r>
          </a:p>
        </p:txBody>
      </p:sp>
      <p:sp>
        <p:nvSpPr>
          <p:cNvPr id="15" name="?">
            <a:extLst>
              <a:ext uri="{FF2B5EF4-FFF2-40B4-BE49-F238E27FC236}">
                <a16:creationId xmlns:a16="http://schemas.microsoft.com/office/drawing/2014/main" id="{B6F86394-5742-8045-BC98-3945AFE350FB}"/>
              </a:ext>
            </a:extLst>
          </p:cNvPr>
          <p:cNvSpPr txBox="1"/>
          <p:nvPr/>
        </p:nvSpPr>
        <p:spPr>
          <a:xfrm rot="20766218">
            <a:off x="3440036" y="1494703"/>
            <a:ext cx="868499"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16" name="?">
            <a:extLst>
              <a:ext uri="{FF2B5EF4-FFF2-40B4-BE49-F238E27FC236}">
                <a16:creationId xmlns:a16="http://schemas.microsoft.com/office/drawing/2014/main" id="{2D99A193-B5F4-454E-970B-E90B47A142E2}"/>
              </a:ext>
            </a:extLst>
          </p:cNvPr>
          <p:cNvSpPr txBox="1"/>
          <p:nvPr/>
        </p:nvSpPr>
        <p:spPr>
          <a:xfrm rot="996077">
            <a:off x="4266719" y="1193520"/>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17" name="?">
            <a:extLst>
              <a:ext uri="{FF2B5EF4-FFF2-40B4-BE49-F238E27FC236}">
                <a16:creationId xmlns:a16="http://schemas.microsoft.com/office/drawing/2014/main" id="{807598C3-EDB3-6F4E-B0C7-0410C5F66B01}"/>
              </a:ext>
            </a:extLst>
          </p:cNvPr>
          <p:cNvSpPr txBox="1"/>
          <p:nvPr/>
        </p:nvSpPr>
        <p:spPr>
          <a:xfrm rot="1508044">
            <a:off x="4995646" y="1494703"/>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Tree>
    <p:extLst>
      <p:ext uri="{BB962C8B-B14F-4D97-AF65-F5344CB8AC3E}">
        <p14:creationId xmlns:p14="http://schemas.microsoft.com/office/powerpoint/2010/main" val="2086149375"/>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98"/>
                                        </p:tgtEl>
                                        <p:attrNameLst>
                                          <p:attrName>style.visibility</p:attrName>
                                        </p:attrNameLst>
                                      </p:cBhvr>
                                      <p:to>
                                        <p:strVal val="visible"/>
                                      </p:to>
                                    </p:set>
                                    <p:animEffect transition="in" filter="dissolve">
                                      <p:cBhvr>
                                        <p:cTn id="7" dur="200"/>
                                        <p:tgtEl>
                                          <p:spTgt spid="198"/>
                                        </p:tgtEl>
                                      </p:cBhvr>
                                    </p:animEffect>
                                  </p:childTnLst>
                                </p:cTn>
                              </p:par>
                              <p:par>
                                <p:cTn id="8" presetID="1" presetClass="entr" presetSubtype="0" fill="hold" nodeType="withEffect">
                                  <p:stCondLst>
                                    <p:cond delay="0"/>
                                  </p:stCondLst>
                                  <p:childTnLst>
                                    <p:set>
                                      <p:cBhvr>
                                        <p:cTn id="9" dur="1" fill="hold">
                                          <p:stCondLst>
                                            <p:cond delay="0"/>
                                          </p:stCondLst>
                                        </p:cTn>
                                        <p:tgtEl>
                                          <p:spTgt spid="20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9" presetClass="entr" fill="hold" grpId="0" nodeType="clickEffect">
                                  <p:stCondLst>
                                    <p:cond delay="0"/>
                                  </p:stCondLst>
                                  <p:iterate>
                                    <p:tmAbs val="0"/>
                                  </p:iterate>
                                  <p:childTnLst>
                                    <p:set>
                                      <p:cBhvr>
                                        <p:cTn id="13" fill="hold"/>
                                        <p:tgtEl>
                                          <p:spTgt spid="199"/>
                                        </p:tgtEl>
                                        <p:attrNameLst>
                                          <p:attrName>style.visibility</p:attrName>
                                        </p:attrNameLst>
                                      </p:cBhvr>
                                      <p:to>
                                        <p:strVal val="visible"/>
                                      </p:to>
                                    </p:set>
                                    <p:animEffect transition="in" filter="dissolve">
                                      <p:cBhvr>
                                        <p:cTn id="14" dur="200"/>
                                        <p:tgtEl>
                                          <p:spTgt spid="199"/>
                                        </p:tgtEl>
                                      </p:cBhvr>
                                    </p:animEffect>
                                  </p:childTnLst>
                                </p:cTn>
                              </p:par>
                              <p:par>
                                <p:cTn id="15" presetID="1" presetClass="entr" presetSubtype="0" fill="hold" nodeType="withEffect">
                                  <p:stCondLst>
                                    <p:cond delay="0"/>
                                  </p:stCondLst>
                                  <p:childTnLst>
                                    <p:set>
                                      <p:cBhvr>
                                        <p:cTn id="16" dur="1" fill="hold">
                                          <p:stCondLst>
                                            <p:cond delay="0"/>
                                          </p:stCondLst>
                                        </p:cTn>
                                        <p:tgtEl>
                                          <p:spTgt spid="20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grpId="0" nodeType="clickEffect">
                                  <p:stCondLst>
                                    <p:cond delay="0"/>
                                  </p:stCondLst>
                                  <p:iterate>
                                    <p:tmAbs val="0"/>
                                  </p:iterate>
                                  <p:childTnLst>
                                    <p:set>
                                      <p:cBhvr>
                                        <p:cTn id="22" fill="hold"/>
                                        <p:tgtEl>
                                          <p:spTgt spid="15"/>
                                        </p:tgtEl>
                                        <p:attrNameLst>
                                          <p:attrName>style.visibility</p:attrName>
                                        </p:attrNameLst>
                                      </p:cBhvr>
                                      <p:to>
                                        <p:strVal val="visible"/>
                                      </p:to>
                                    </p:set>
                                    <p:anim calcmode="lin" valueType="num">
                                      <p:cBhvr>
                                        <p:cTn id="23" dur="200" fill="hold"/>
                                        <p:tgtEl>
                                          <p:spTgt spid="15"/>
                                        </p:tgtEl>
                                        <p:attrNameLst>
                                          <p:attrName>ppt_w</p:attrName>
                                        </p:attrNameLst>
                                      </p:cBhvr>
                                      <p:tavLst>
                                        <p:tav tm="0">
                                          <p:val>
                                            <p:fltVal val="0"/>
                                          </p:val>
                                        </p:tav>
                                        <p:tav tm="100000">
                                          <p:val>
                                            <p:strVal val="#ppt_w"/>
                                          </p:val>
                                        </p:tav>
                                      </p:tavLst>
                                    </p:anim>
                                    <p:anim calcmode="lin" valueType="num">
                                      <p:cBhvr>
                                        <p:cTn id="24" dur="200" fill="hold"/>
                                        <p:tgtEl>
                                          <p:spTgt spid="15"/>
                                        </p:tgtEl>
                                        <p:attrNameLst>
                                          <p:attrName>ppt_h</p:attrName>
                                        </p:attrNameLst>
                                      </p:cBhvr>
                                      <p:tavLst>
                                        <p:tav tm="0">
                                          <p:val>
                                            <p:fltVal val="0"/>
                                          </p:val>
                                        </p:tav>
                                        <p:tav tm="100000">
                                          <p:val>
                                            <p:strVal val="#ppt_h"/>
                                          </p:val>
                                        </p:tav>
                                      </p:tavLst>
                                    </p:anim>
                                  </p:childTnLst>
                                </p:cTn>
                              </p:par>
                            </p:childTnLst>
                          </p:cTn>
                        </p:par>
                        <p:par>
                          <p:cTn id="25" fill="hold">
                            <p:stCondLst>
                              <p:cond delay="200"/>
                            </p:stCondLst>
                            <p:childTnLst>
                              <p:par>
                                <p:cTn id="26" presetID="23" presetClass="entr" presetSubtype="16" fill="hold" grpId="0" nodeType="afterEffect">
                                  <p:stCondLst>
                                    <p:cond delay="0"/>
                                  </p:stCondLst>
                                  <p:iterate>
                                    <p:tmAbs val="0"/>
                                  </p:iterate>
                                  <p:childTnLst>
                                    <p:set>
                                      <p:cBhvr>
                                        <p:cTn id="27" fill="hold"/>
                                        <p:tgtEl>
                                          <p:spTgt spid="16"/>
                                        </p:tgtEl>
                                        <p:attrNameLst>
                                          <p:attrName>style.visibility</p:attrName>
                                        </p:attrNameLst>
                                      </p:cBhvr>
                                      <p:to>
                                        <p:strVal val="visible"/>
                                      </p:to>
                                    </p:set>
                                    <p:anim calcmode="lin" valueType="num">
                                      <p:cBhvr>
                                        <p:cTn id="28" dur="200" fill="hold"/>
                                        <p:tgtEl>
                                          <p:spTgt spid="16"/>
                                        </p:tgtEl>
                                        <p:attrNameLst>
                                          <p:attrName>ppt_w</p:attrName>
                                        </p:attrNameLst>
                                      </p:cBhvr>
                                      <p:tavLst>
                                        <p:tav tm="0">
                                          <p:val>
                                            <p:fltVal val="0"/>
                                          </p:val>
                                        </p:tav>
                                        <p:tav tm="100000">
                                          <p:val>
                                            <p:strVal val="#ppt_w"/>
                                          </p:val>
                                        </p:tav>
                                      </p:tavLst>
                                    </p:anim>
                                    <p:anim calcmode="lin" valueType="num">
                                      <p:cBhvr>
                                        <p:cTn id="29" dur="200" fill="hold"/>
                                        <p:tgtEl>
                                          <p:spTgt spid="16"/>
                                        </p:tgtEl>
                                        <p:attrNameLst>
                                          <p:attrName>ppt_h</p:attrName>
                                        </p:attrNameLst>
                                      </p:cBhvr>
                                      <p:tavLst>
                                        <p:tav tm="0">
                                          <p:val>
                                            <p:fltVal val="0"/>
                                          </p:val>
                                        </p:tav>
                                        <p:tav tm="100000">
                                          <p:val>
                                            <p:strVal val="#ppt_h"/>
                                          </p:val>
                                        </p:tav>
                                      </p:tavLst>
                                    </p:anim>
                                  </p:childTnLst>
                                </p:cTn>
                              </p:par>
                            </p:childTnLst>
                          </p:cTn>
                        </p:par>
                        <p:par>
                          <p:cTn id="30" fill="hold">
                            <p:stCondLst>
                              <p:cond delay="400"/>
                            </p:stCondLst>
                            <p:childTnLst>
                              <p:par>
                                <p:cTn id="31" presetID="23" presetClass="entr" presetSubtype="16" fill="hold" grpId="0" nodeType="afterEffect">
                                  <p:stCondLst>
                                    <p:cond delay="0"/>
                                  </p:stCondLst>
                                  <p:iterate>
                                    <p:tmAbs val="0"/>
                                  </p:iterate>
                                  <p:childTnLst>
                                    <p:set>
                                      <p:cBhvr>
                                        <p:cTn id="32" fill="hold"/>
                                        <p:tgtEl>
                                          <p:spTgt spid="17"/>
                                        </p:tgtEl>
                                        <p:attrNameLst>
                                          <p:attrName>style.visibility</p:attrName>
                                        </p:attrNameLst>
                                      </p:cBhvr>
                                      <p:to>
                                        <p:strVal val="visible"/>
                                      </p:to>
                                    </p:set>
                                    <p:anim calcmode="lin" valueType="num">
                                      <p:cBhvr>
                                        <p:cTn id="33" dur="200" fill="hold"/>
                                        <p:tgtEl>
                                          <p:spTgt spid="17"/>
                                        </p:tgtEl>
                                        <p:attrNameLst>
                                          <p:attrName>ppt_w</p:attrName>
                                        </p:attrNameLst>
                                      </p:cBhvr>
                                      <p:tavLst>
                                        <p:tav tm="0">
                                          <p:val>
                                            <p:fltVal val="0"/>
                                          </p:val>
                                        </p:tav>
                                        <p:tav tm="100000">
                                          <p:val>
                                            <p:strVal val="#ppt_w"/>
                                          </p:val>
                                        </p:tav>
                                      </p:tavLst>
                                    </p:anim>
                                    <p:anim calcmode="lin" valueType="num">
                                      <p:cBhvr>
                                        <p:cTn id="34" dur="200" fill="hold"/>
                                        <p:tgtEl>
                                          <p:spTgt spid="1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9" grpId="0" animBg="1" advAuto="0"/>
      <p:bldP spid="2" grpId="0"/>
      <p:bldP spid="15" grpId="0" animBg="1" advAuto="0"/>
      <p:bldP spid="16" grpId="0" animBg="1" advAuto="0"/>
      <p:bldP spid="17" grpId="0"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2" name="Image" descr="Image"/>
          <p:cNvPicPr>
            <a:picLocks noChangeAspect="1"/>
          </p:cNvPicPr>
          <p:nvPr/>
        </p:nvPicPr>
        <p:blipFill>
          <a:blip r:embed="rId3"/>
          <a:stretch>
            <a:fillRect/>
          </a:stretch>
        </p:blipFill>
        <p:spPr>
          <a:xfrm>
            <a:off x="3436714" y="2229445"/>
            <a:ext cx="2044899" cy="2303860"/>
          </a:xfrm>
          <a:prstGeom prst="rect">
            <a:avLst/>
          </a:prstGeom>
          <a:ln w="25400">
            <a:miter lim="400000"/>
          </a:ln>
          <a:effectLst>
            <a:reflection stA="82330" endPos="40000" dir="5400000" sy="-100000" algn="bl" rotWithShape="0"/>
          </a:effectLst>
        </p:spPr>
      </p:pic>
      <p:grpSp>
        <p:nvGrpSpPr>
          <p:cNvPr id="245" name="Group"/>
          <p:cNvGrpSpPr/>
          <p:nvPr/>
        </p:nvGrpSpPr>
        <p:grpSpPr>
          <a:xfrm>
            <a:off x="1658248" y="2866938"/>
            <a:ext cx="1433484" cy="654849"/>
            <a:chOff x="0" y="30357"/>
            <a:chExt cx="2038731" cy="931338"/>
          </a:xfrm>
        </p:grpSpPr>
        <p:sp>
          <p:nvSpPr>
            <p:cNvPr id="243" name="Arrow"/>
            <p:cNvSpPr/>
            <p:nvPr/>
          </p:nvSpPr>
          <p:spPr>
            <a:xfrm>
              <a:off x="0" y="562305"/>
              <a:ext cx="2038731" cy="399390"/>
            </a:xfrm>
            <a:prstGeom prst="rightArrow">
              <a:avLst>
                <a:gd name="adj1" fmla="val 38026"/>
                <a:gd name="adj2" fmla="val 133711"/>
              </a:avLst>
            </a:prstGeom>
            <a:solidFill>
              <a:schemeClr val="accent1"/>
            </a:solidFill>
            <a:ln w="12700" cap="flat">
              <a:noFill/>
              <a:miter lim="400000"/>
            </a:ln>
            <a:effectLst/>
          </p:spPr>
          <p:txBody>
            <a:bodyPr wrap="square" lIns="35719" tIns="35719" rIns="35719" bIns="35719" numCol="1" anchor="ctr">
              <a:noAutofit/>
            </a:bodyPr>
            <a:lstStyle/>
            <a:p>
              <a:pPr marL="0" marR="0" lvl="0" indent="0" algn="ctr" defTabSz="410730" rtl="0" eaLnBrk="1" fontAlgn="auto" latinLnBrk="0" hangingPunct="0">
                <a:lnSpc>
                  <a:spcPct val="80000"/>
                </a:lnSpc>
                <a:spcBef>
                  <a:spcPts val="0"/>
                </a:spcBef>
                <a:spcAft>
                  <a:spcPts val="0"/>
                </a:spcAft>
                <a:buClrTx/>
                <a:buSzTx/>
                <a:buFontTx/>
                <a:buNone/>
                <a:tabLst/>
                <a:defRPr sz="2800" cap="all">
                  <a:solidFill>
                    <a:srgbClr val="FFFFFF"/>
                  </a:solidFill>
                  <a:latin typeface="+mn-lt"/>
                  <a:ea typeface="+mn-ea"/>
                  <a:cs typeface="+mn-cs"/>
                  <a:sym typeface="DIN Condensed"/>
                </a:defRPr>
              </a:pPr>
              <a:endParaRPr kumimoji="0" sz="1969" b="0" i="0" u="none" strike="noStrike" kern="0" cap="all" spc="0" normalizeH="0" baseline="0" noProof="0">
                <a:ln>
                  <a:noFill/>
                </a:ln>
                <a:solidFill>
                  <a:srgbClr val="FFFFFF"/>
                </a:solidFill>
                <a:effectLst/>
                <a:uLnTx/>
                <a:uFillTx/>
                <a:latin typeface="DIN Condensed"/>
                <a:sym typeface="DIN Condensed"/>
              </a:endParaRPr>
            </a:p>
          </p:txBody>
        </p:sp>
        <p:sp>
          <p:nvSpPr>
            <p:cNvPr id="244" name="INPUT"/>
            <p:cNvSpPr txBox="1"/>
            <p:nvPr/>
          </p:nvSpPr>
          <p:spPr>
            <a:xfrm>
              <a:off x="248985" y="30357"/>
              <a:ext cx="1242505" cy="5488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numCol="1" anchor="ctr">
              <a:spAutoFit/>
            </a:bodyPr>
            <a:lstStyle>
              <a:lvl1pPr>
                <a:defRPr sz="2900" b="1">
                  <a:solidFill>
                    <a:srgbClr val="949494"/>
                  </a:solidFill>
                  <a:latin typeface="Avenir Next"/>
                  <a:ea typeface="Avenir Next"/>
                  <a:cs typeface="Avenir Next"/>
                  <a:sym typeface="Avenir Next"/>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2039" b="1" i="0" u="none" strike="noStrike" kern="0" cap="none" spc="0" normalizeH="0" baseline="0" noProof="0" dirty="0">
                  <a:ln>
                    <a:noFill/>
                  </a:ln>
                  <a:solidFill>
                    <a:srgbClr val="949494"/>
                  </a:solidFill>
                  <a:effectLst/>
                  <a:uLnTx/>
                  <a:uFillTx/>
                  <a:latin typeface="Avenir Next"/>
                  <a:sym typeface="Avenir Next"/>
                </a:rPr>
                <a:t>INPUT</a:t>
              </a:r>
            </a:p>
          </p:txBody>
        </p:sp>
      </p:grpSp>
      <p:grpSp>
        <p:nvGrpSpPr>
          <p:cNvPr id="248" name="Group"/>
          <p:cNvGrpSpPr/>
          <p:nvPr/>
        </p:nvGrpSpPr>
        <p:grpSpPr>
          <a:xfrm>
            <a:off x="5826595" y="2878844"/>
            <a:ext cx="1433483" cy="642942"/>
            <a:chOff x="0" y="30357"/>
            <a:chExt cx="2038731" cy="914404"/>
          </a:xfrm>
        </p:grpSpPr>
        <p:sp>
          <p:nvSpPr>
            <p:cNvPr id="246" name="Arrow"/>
            <p:cNvSpPr/>
            <p:nvPr/>
          </p:nvSpPr>
          <p:spPr>
            <a:xfrm>
              <a:off x="0" y="545372"/>
              <a:ext cx="2038731" cy="399389"/>
            </a:xfrm>
            <a:prstGeom prst="rightArrow">
              <a:avLst>
                <a:gd name="adj1" fmla="val 38026"/>
                <a:gd name="adj2" fmla="val 133711"/>
              </a:avLst>
            </a:prstGeom>
            <a:solidFill>
              <a:schemeClr val="accent1"/>
            </a:solidFill>
            <a:ln w="12700" cap="flat">
              <a:noFill/>
              <a:miter lim="400000"/>
            </a:ln>
            <a:effectLst/>
          </p:spPr>
          <p:txBody>
            <a:bodyPr wrap="square" lIns="35719" tIns="35719" rIns="35719" bIns="35719" numCol="1" anchor="ctr">
              <a:noAutofit/>
            </a:bodyPr>
            <a:lstStyle/>
            <a:p>
              <a:pPr marL="0" marR="0" lvl="0" indent="0" algn="ctr" defTabSz="410730" rtl="0" eaLnBrk="1" fontAlgn="auto" latinLnBrk="0" hangingPunct="0">
                <a:lnSpc>
                  <a:spcPct val="80000"/>
                </a:lnSpc>
                <a:spcBef>
                  <a:spcPts val="0"/>
                </a:spcBef>
                <a:spcAft>
                  <a:spcPts val="0"/>
                </a:spcAft>
                <a:buClrTx/>
                <a:buSzTx/>
                <a:buFontTx/>
                <a:buNone/>
                <a:tabLst/>
                <a:defRPr sz="2800" cap="all">
                  <a:solidFill>
                    <a:srgbClr val="FFFFFF"/>
                  </a:solidFill>
                  <a:latin typeface="+mn-lt"/>
                  <a:ea typeface="+mn-ea"/>
                  <a:cs typeface="+mn-cs"/>
                  <a:sym typeface="DIN Condensed"/>
                </a:defRPr>
              </a:pPr>
              <a:endParaRPr kumimoji="0" sz="1969" b="0" i="0" u="none" strike="noStrike" kern="0" cap="all" spc="0" normalizeH="0" baseline="0" noProof="0">
                <a:ln>
                  <a:noFill/>
                </a:ln>
                <a:solidFill>
                  <a:srgbClr val="FFFFFF"/>
                </a:solidFill>
                <a:effectLst/>
                <a:uLnTx/>
                <a:uFillTx/>
                <a:latin typeface="DIN Condensed"/>
                <a:sym typeface="DIN Condensed"/>
              </a:endParaRPr>
            </a:p>
          </p:txBody>
        </p:sp>
        <p:sp>
          <p:nvSpPr>
            <p:cNvPr id="247" name="OUTPUT"/>
            <p:cNvSpPr txBox="1"/>
            <p:nvPr/>
          </p:nvSpPr>
          <p:spPr>
            <a:xfrm>
              <a:off x="201859" y="30357"/>
              <a:ext cx="1636916" cy="54889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numCol="1" anchor="ctr">
              <a:spAutoFit/>
            </a:bodyPr>
            <a:lstStyle>
              <a:lvl1pPr>
                <a:defRPr sz="2900" b="1">
                  <a:solidFill>
                    <a:srgbClr val="949494"/>
                  </a:solidFill>
                  <a:latin typeface="Avenir Next"/>
                  <a:ea typeface="Avenir Next"/>
                  <a:cs typeface="Avenir Next"/>
                  <a:sym typeface="Avenir Next"/>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2039" b="1" i="0" u="none" strike="noStrike" kern="0" cap="none" spc="0" normalizeH="0" baseline="0" noProof="0" dirty="0">
                  <a:ln>
                    <a:noFill/>
                  </a:ln>
                  <a:solidFill>
                    <a:srgbClr val="949494"/>
                  </a:solidFill>
                  <a:effectLst/>
                  <a:uLnTx/>
                  <a:uFillTx/>
                  <a:latin typeface="Avenir Next"/>
                  <a:sym typeface="Avenir Next"/>
                </a:rPr>
                <a:t>OUTPUT</a:t>
              </a:r>
            </a:p>
          </p:txBody>
        </p:sp>
      </p:grpSp>
      <p:sp>
        <p:nvSpPr>
          <p:cNvPr id="249" name="?"/>
          <p:cNvSpPr txBox="1"/>
          <p:nvPr/>
        </p:nvSpPr>
        <p:spPr>
          <a:xfrm rot="20766218">
            <a:off x="3440036" y="1494703"/>
            <a:ext cx="868499"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250" name="?"/>
          <p:cNvSpPr txBox="1"/>
          <p:nvPr/>
        </p:nvSpPr>
        <p:spPr>
          <a:xfrm rot="996077">
            <a:off x="4266719" y="1193520"/>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251" name="?"/>
          <p:cNvSpPr txBox="1"/>
          <p:nvPr/>
        </p:nvSpPr>
        <p:spPr>
          <a:xfrm rot="1508044">
            <a:off x="4995646" y="1494703"/>
            <a:ext cx="540212" cy="115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a:defRPr sz="10000">
                <a:solidFill>
                  <a:srgbClr val="FFE983"/>
                </a:solidFill>
                <a:effectLst>
                  <a:outerShdw blurRad="63500" dist="139700" dir="2040000" rotWithShape="0">
                    <a:srgbClr val="000000">
                      <a:alpha val="90000"/>
                    </a:srgbClr>
                  </a:outerShdw>
                </a:effectLst>
                <a:latin typeface="Avenir Heavy"/>
                <a:ea typeface="Avenir Heavy"/>
                <a:cs typeface="Avenir Heavy"/>
                <a:sym typeface="Avenir Heavy"/>
              </a:defRPr>
            </a:lvl1pPr>
          </a:lstStyle>
          <a:p>
            <a:pPr marL="0" marR="0" lvl="0" indent="0" algn="l" defTabSz="410730" rtl="0" eaLnBrk="1" fontAlgn="auto" latinLnBrk="0" hangingPunct="0">
              <a:lnSpc>
                <a:spcPct val="100000"/>
              </a:lnSpc>
              <a:spcBef>
                <a:spcPts val="1687"/>
              </a:spcBef>
              <a:spcAft>
                <a:spcPts val="0"/>
              </a:spcAft>
              <a:buClrTx/>
              <a:buSzTx/>
              <a:buFontTx/>
              <a:buNone/>
              <a:tabLst/>
              <a:defRPr/>
            </a:pPr>
            <a:r>
              <a:rPr kumimoji="0" sz="7030" b="0" i="0" u="none" strike="noStrike" kern="0" cap="none" spc="0" normalizeH="0" baseline="0" noProof="0" dirty="0">
                <a:ln>
                  <a:noFill/>
                </a:ln>
                <a:solidFill>
                  <a:srgbClr val="FFE983"/>
                </a:solidFill>
                <a:effectLst>
                  <a:outerShdw blurRad="63500" dist="139700" dir="2040000" rotWithShape="0">
                    <a:srgbClr val="000000">
                      <a:alpha val="90000"/>
                    </a:srgbClr>
                  </a:outerShdw>
                </a:effectLst>
                <a:uLnTx/>
                <a:uFillTx/>
                <a:latin typeface="Avenir Heavy"/>
                <a:sym typeface="Avenir Heavy"/>
              </a:rPr>
              <a:t>?</a:t>
            </a:r>
          </a:p>
        </p:txBody>
      </p:sp>
      <p:sp>
        <p:nvSpPr>
          <p:cNvPr id="252" name="Routine…"/>
          <p:cNvSpPr txBox="1"/>
          <p:nvPr/>
        </p:nvSpPr>
        <p:spPr>
          <a:xfrm>
            <a:off x="51235" y="2931990"/>
            <a:ext cx="1545737" cy="959430"/>
          </a:xfrm>
          <a:prstGeom prst="rect">
            <a:avLst/>
          </a:prstGeom>
          <a:ln>
            <a:solidFill>
              <a:srgbClr val="FFFFFF"/>
            </a:solidFill>
            <a:miter lim="400000"/>
          </a:ln>
          <a:effectLst>
            <a:reflection stA="50000" endPos="40000" dir="5400000" sy="-100000" algn="bl" rotWithShape="0"/>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p>
            <a:pPr marL="0" marR="0" lvl="0" indent="0" algn="ctr" defTabSz="410730" rtl="0" eaLnBrk="1" fontAlgn="auto" latinLnBrk="0" hangingPunct="0">
              <a:lnSpc>
                <a:spcPct val="100000"/>
              </a:lnSpc>
              <a:spcBef>
                <a:spcPts val="0"/>
              </a:spcBef>
              <a:spcAft>
                <a:spcPts val="0"/>
              </a:spcAft>
              <a:buClrTx/>
              <a:buSzTx/>
              <a:buFontTx/>
              <a:buNone/>
              <a:tabLst/>
              <a:defRPr sz="4100" b="1">
                <a:solidFill>
                  <a:srgbClr val="F9FFFF"/>
                </a:solidFill>
                <a:latin typeface="Avenir Next"/>
                <a:ea typeface="Avenir Next"/>
                <a:cs typeface="Avenir Next"/>
                <a:sym typeface="Avenir Next"/>
              </a:defRPr>
            </a:pPr>
            <a:r>
              <a:rPr kumimoji="0" lang="en-US" sz="2883" b="1" i="0" u="none" strike="noStrike" kern="0" cap="none" spc="0" normalizeH="0" baseline="0" noProof="0" dirty="0">
                <a:ln>
                  <a:noFill/>
                </a:ln>
                <a:solidFill>
                  <a:srgbClr val="F9FFFF"/>
                </a:solidFill>
                <a:effectLst/>
                <a:uLnTx/>
                <a:uFillTx/>
                <a:latin typeface="Avenir Next"/>
                <a:sym typeface="Avenir Next"/>
              </a:rPr>
              <a:t>DATA + GOALS</a:t>
            </a:r>
            <a:endParaRPr kumimoji="0" sz="3023" b="1" i="0" u="none" strike="noStrike" kern="0" cap="none" spc="0" normalizeH="0" baseline="0" noProof="0" dirty="0">
              <a:ln>
                <a:noFill/>
              </a:ln>
              <a:solidFill>
                <a:srgbClr val="F9FFFF"/>
              </a:solidFill>
              <a:effectLst/>
              <a:uLnTx/>
              <a:uFillTx/>
              <a:latin typeface="Avenir Next"/>
              <a:sym typeface="Avenir Next"/>
            </a:endParaRPr>
          </a:p>
        </p:txBody>
      </p:sp>
      <p:sp>
        <p:nvSpPr>
          <p:cNvPr id="253" name="AI will…"/>
          <p:cNvSpPr txBox="1"/>
          <p:nvPr/>
        </p:nvSpPr>
        <p:spPr>
          <a:xfrm>
            <a:off x="7374857" y="2046026"/>
            <a:ext cx="1717911" cy="2765950"/>
          </a:xfrm>
          <a:prstGeom prst="rect">
            <a:avLst/>
          </a:prstGeom>
          <a:ln>
            <a:solidFill>
              <a:srgbClr val="FFFFFF"/>
            </a:solidFill>
            <a:miter lim="400000"/>
          </a:ln>
          <a:effectLst>
            <a:reflection stA="50000" endPos="40000" dir="5400000" sy="-100000" algn="bl" rotWithShape="0"/>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nchor="ctr">
            <a:spAutoFit/>
          </a:bodyPr>
          <a:lstStyle/>
          <a:p>
            <a:pPr marL="0" marR="0" lvl="0" indent="0" algn="ctr" defTabSz="410730" rtl="0" eaLnBrk="1" fontAlgn="auto" latinLnBrk="0" hangingPunct="0">
              <a:lnSpc>
                <a:spcPct val="100000"/>
              </a:lnSpc>
              <a:spcBef>
                <a:spcPts val="0"/>
              </a:spcBef>
              <a:spcAft>
                <a:spcPts val="0"/>
              </a:spcAft>
              <a:buClrTx/>
              <a:buSzTx/>
              <a:buFontTx/>
              <a:buNone/>
              <a:tabLst/>
              <a:defRPr sz="5300" b="1">
                <a:solidFill>
                  <a:srgbClr val="F9FFFF"/>
                </a:solidFill>
                <a:latin typeface="Avenir Next"/>
                <a:ea typeface="Avenir Next"/>
                <a:cs typeface="Avenir Next"/>
                <a:sym typeface="Avenir Next"/>
              </a:defRPr>
            </a:pPr>
            <a:r>
              <a:rPr kumimoji="0" sz="3726" b="1" i="0" u="none" strike="noStrike" kern="0" cap="none" spc="0" normalizeH="0" baseline="0" noProof="0" dirty="0">
                <a:ln>
                  <a:noFill/>
                </a:ln>
                <a:solidFill>
                  <a:srgbClr val="F9FFFF"/>
                </a:solidFill>
                <a:effectLst/>
                <a:uLnTx/>
                <a:uFillTx/>
                <a:latin typeface="Avenir Next"/>
                <a:sym typeface="Avenir Next"/>
              </a:rPr>
              <a:t>AI will</a:t>
            </a:r>
          </a:p>
          <a:p>
            <a:pPr marL="0" marR="0" lvl="0" indent="0" algn="ctr" defTabSz="410730" rtl="0" eaLnBrk="1" fontAlgn="auto" latinLnBrk="0" hangingPunct="0">
              <a:lnSpc>
                <a:spcPct val="100000"/>
              </a:lnSpc>
              <a:spcBef>
                <a:spcPts val="0"/>
              </a:spcBef>
              <a:spcAft>
                <a:spcPts val="0"/>
              </a:spcAft>
              <a:buClrTx/>
              <a:buSzTx/>
              <a:buFontTx/>
              <a:buNone/>
              <a:tabLst/>
              <a:defRPr sz="5300" b="1">
                <a:solidFill>
                  <a:srgbClr val="F9FFFF"/>
                </a:solidFill>
                <a:latin typeface="Avenir Next"/>
                <a:ea typeface="Avenir Next"/>
                <a:cs typeface="Avenir Next"/>
                <a:sym typeface="Avenir Next"/>
              </a:defRPr>
            </a:pPr>
            <a:r>
              <a:rPr kumimoji="0" lang="en-US" sz="3726" b="1" i="0" u="none" strike="noStrike" kern="0" cap="none" spc="0" normalizeH="0" baseline="0" noProof="0" dirty="0">
                <a:ln>
                  <a:noFill/>
                </a:ln>
                <a:solidFill>
                  <a:srgbClr val="F9FFFF"/>
                </a:solidFill>
                <a:effectLst/>
                <a:uLnTx/>
                <a:uFillTx/>
                <a:latin typeface="Avenir Next"/>
                <a:sym typeface="Avenir Next"/>
              </a:rPr>
              <a:t>meet goals</a:t>
            </a:r>
          </a:p>
          <a:p>
            <a:pPr marL="0" marR="0" lvl="0" indent="0" algn="ctr" defTabSz="410730" rtl="0" eaLnBrk="1" fontAlgn="auto" latinLnBrk="0" hangingPunct="0">
              <a:lnSpc>
                <a:spcPct val="100000"/>
              </a:lnSpc>
              <a:spcBef>
                <a:spcPts val="0"/>
              </a:spcBef>
              <a:spcAft>
                <a:spcPts val="0"/>
              </a:spcAft>
              <a:buClrTx/>
              <a:buSzTx/>
              <a:buFontTx/>
              <a:buNone/>
              <a:tabLst/>
              <a:defRPr sz="5300" b="1">
                <a:solidFill>
                  <a:srgbClr val="F9FFFF"/>
                </a:solidFill>
                <a:latin typeface="Avenir Next"/>
                <a:ea typeface="Avenir Next"/>
                <a:cs typeface="Avenir Next"/>
                <a:sym typeface="Avenir Next"/>
              </a:defRPr>
            </a:pPr>
            <a:r>
              <a:rPr kumimoji="0" lang="en-US" sz="2109" b="1" i="0" u="none" strike="noStrike" kern="0" cap="none" spc="0" normalizeH="0" baseline="0" noProof="0" dirty="0">
                <a:ln>
                  <a:noFill/>
                </a:ln>
                <a:solidFill>
                  <a:srgbClr val="F9FFFF"/>
                </a:solidFill>
                <a:effectLst/>
                <a:uLnTx/>
                <a:uFillTx/>
                <a:latin typeface="Avenir Next"/>
                <a:sym typeface="Avenir Next"/>
              </a:rPr>
              <a:t>at superhuman levels</a:t>
            </a:r>
            <a:endParaRPr kumimoji="0" sz="2109" b="1" i="0" u="none" strike="noStrike" kern="0" cap="none" spc="0" normalizeH="0" baseline="0" noProof="0" dirty="0">
              <a:ln>
                <a:noFill/>
              </a:ln>
              <a:solidFill>
                <a:srgbClr val="F9FFFF"/>
              </a:solidFill>
              <a:effectLst/>
              <a:uLnTx/>
              <a:uFillTx/>
              <a:latin typeface="Avenir Next"/>
              <a:sym typeface="Avenir Next"/>
            </a:endParaRPr>
          </a:p>
        </p:txBody>
      </p:sp>
    </p:spTree>
    <p:extLst>
      <p:ext uri="{BB962C8B-B14F-4D97-AF65-F5344CB8AC3E}">
        <p14:creationId xmlns:p14="http://schemas.microsoft.com/office/powerpoint/2010/main" val="3119105455"/>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0" nodeType="clickEffect">
                                  <p:stCondLst>
                                    <p:cond delay="0"/>
                                  </p:stCondLst>
                                  <p:iterate>
                                    <p:tmAbs val="0"/>
                                  </p:iterate>
                                  <p:childTnLst>
                                    <p:set>
                                      <p:cBhvr>
                                        <p:cTn id="6" fill="hold"/>
                                        <p:tgtEl>
                                          <p:spTgt spid="252"/>
                                        </p:tgtEl>
                                        <p:attrNameLst>
                                          <p:attrName>style.visibility</p:attrName>
                                        </p:attrNameLst>
                                      </p:cBhvr>
                                      <p:to>
                                        <p:strVal val="visible"/>
                                      </p:to>
                                    </p:set>
                                    <p:animEffect transition="in" filter="dissolve">
                                      <p:cBhvr>
                                        <p:cTn id="7" dur="200"/>
                                        <p:tgtEl>
                                          <p:spTgt spid="25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0" nodeType="clickEffect">
                                  <p:stCondLst>
                                    <p:cond delay="0"/>
                                  </p:stCondLst>
                                  <p:iterate>
                                    <p:tmAbs val="0"/>
                                  </p:iterate>
                                  <p:childTnLst>
                                    <p:set>
                                      <p:cBhvr>
                                        <p:cTn id="11" fill="hold"/>
                                        <p:tgtEl>
                                          <p:spTgt spid="253"/>
                                        </p:tgtEl>
                                        <p:attrNameLst>
                                          <p:attrName>style.visibility</p:attrName>
                                        </p:attrNameLst>
                                      </p:cBhvr>
                                      <p:to>
                                        <p:strVal val="visible"/>
                                      </p:to>
                                    </p:set>
                                    <p:animEffect transition="in" filter="dissolve">
                                      <p:cBhvr>
                                        <p:cTn id="12" dur="200"/>
                                        <p:tgtEl>
                                          <p:spTgt spid="2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2" grpId="0" animBg="1" advAuto="0"/>
      <p:bldP spid="253"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0" name="Screen Shot 2019-04-11 at 4.32.49 PM.jpg" descr="Screen Shot 2019-04-11 at 4.32.49 PM.jpg"/>
          <p:cNvPicPr>
            <a:picLocks/>
          </p:cNvPicPr>
          <p:nvPr/>
        </p:nvPicPr>
        <p:blipFill>
          <a:blip r:embed="rId3"/>
          <a:stretch>
            <a:fillRect/>
          </a:stretch>
        </p:blipFill>
        <p:spPr>
          <a:xfrm>
            <a:off x="-129713" y="-89669"/>
            <a:ext cx="7349134" cy="2080618"/>
          </a:xfrm>
          <a:prstGeom prst="rect">
            <a:avLst/>
          </a:prstGeom>
          <a:effectLst>
            <a:reflection endPos="40000" dir="5400000" sy="-100000" algn="bl" rotWithShape="0"/>
          </a:effectLst>
        </p:spPr>
      </p:pic>
      <p:pic>
        <p:nvPicPr>
          <p:cNvPr id="261" name="Untitled.jpg" descr="Untitled.jpg"/>
          <p:cNvPicPr>
            <a:picLocks/>
          </p:cNvPicPr>
          <p:nvPr/>
        </p:nvPicPr>
        <p:blipFill>
          <a:blip r:embed="rId4"/>
          <a:stretch>
            <a:fillRect/>
          </a:stretch>
        </p:blipFill>
        <p:spPr>
          <a:xfrm>
            <a:off x="1762730" y="746235"/>
            <a:ext cx="7476796" cy="2797388"/>
          </a:xfrm>
          <a:prstGeom prst="rect">
            <a:avLst/>
          </a:prstGeom>
          <a:effectLst>
            <a:reflection stA="82330" endPos="40000" dir="5400000" sy="-100000" algn="bl" rotWithShape="0"/>
          </a:effectLst>
        </p:spPr>
      </p:pic>
      <p:pic>
        <p:nvPicPr>
          <p:cNvPr id="262" name="Screen Shot 2019-04-11 at 4.42.27 PM.jpg" descr="Screen Shot 2019-04-11 at 4.42.27 PM.jpg"/>
          <p:cNvPicPr>
            <a:picLocks/>
          </p:cNvPicPr>
          <p:nvPr/>
        </p:nvPicPr>
        <p:blipFill>
          <a:blip r:embed="rId5"/>
          <a:stretch>
            <a:fillRect/>
          </a:stretch>
        </p:blipFill>
        <p:spPr>
          <a:xfrm>
            <a:off x="-147649" y="2313320"/>
            <a:ext cx="7218317" cy="1964462"/>
          </a:xfrm>
          <a:prstGeom prst="rect">
            <a:avLst/>
          </a:prstGeom>
          <a:effectLst>
            <a:reflection stA="82330" endPos="40000" dir="5400000" sy="-100000" algn="bl" rotWithShape="0"/>
          </a:effectLst>
        </p:spPr>
      </p:pic>
      <p:pic>
        <p:nvPicPr>
          <p:cNvPr id="263" name="Screen Shot 2019-04-11 at 4.47.42 PM.jpg" descr="Screen Shot 2019-04-11 at 4.47.42 PM.jpg"/>
          <p:cNvPicPr>
            <a:picLocks noChangeAspect="1"/>
          </p:cNvPicPr>
          <p:nvPr/>
        </p:nvPicPr>
        <p:blipFill>
          <a:blip r:embed="rId6"/>
          <a:stretch>
            <a:fillRect/>
          </a:stretch>
        </p:blipFill>
        <p:spPr>
          <a:xfrm>
            <a:off x="2700147" y="3232081"/>
            <a:ext cx="6424426" cy="1258705"/>
          </a:xfrm>
          <a:prstGeom prst="rect">
            <a:avLst/>
          </a:prstGeom>
          <a:ln w="12700">
            <a:solidFill>
              <a:srgbClr val="131411"/>
            </a:solidFill>
            <a:miter lim="400000"/>
          </a:ln>
          <a:effectLst>
            <a:reflection stA="82330" endPos="40000" dir="5400000" sy="-100000" algn="bl" rotWithShape="0"/>
          </a:effectLst>
        </p:spPr>
      </p:pic>
      <p:pic>
        <p:nvPicPr>
          <p:cNvPr id="264" name="Screen Shot 2019-04-11 at 4.49.56 PM.jpg" descr="Screen Shot 2019-04-11 at 4.49.56 PM.jpg"/>
          <p:cNvPicPr>
            <a:picLocks noChangeAspect="1"/>
          </p:cNvPicPr>
          <p:nvPr/>
        </p:nvPicPr>
        <p:blipFill>
          <a:blip r:embed="rId7"/>
          <a:stretch>
            <a:fillRect/>
          </a:stretch>
        </p:blipFill>
        <p:spPr>
          <a:xfrm>
            <a:off x="-511" y="3904087"/>
            <a:ext cx="4759524" cy="1714501"/>
          </a:xfrm>
          <a:prstGeom prst="rect">
            <a:avLst/>
          </a:prstGeom>
          <a:ln w="12700">
            <a:solidFill>
              <a:srgbClr val="131411"/>
            </a:solidFill>
            <a:miter lim="400000"/>
          </a:ln>
          <a:effectLst>
            <a:reflection stA="82330" endPos="40000" dir="5400000" sy="-100000" algn="bl" rotWithShape="0"/>
          </a:effectLst>
        </p:spPr>
      </p:pic>
      <p:pic>
        <p:nvPicPr>
          <p:cNvPr id="265" name="Screen Shot 2019-04-11 at 4.52.29 PM.jpg" descr="Screen Shot 2019-04-11 at 4.52.29 PM.jpg"/>
          <p:cNvPicPr>
            <a:picLocks noChangeAspect="1"/>
          </p:cNvPicPr>
          <p:nvPr/>
        </p:nvPicPr>
        <p:blipFill>
          <a:blip r:embed="rId8"/>
          <a:stretch>
            <a:fillRect/>
          </a:stretch>
        </p:blipFill>
        <p:spPr>
          <a:xfrm>
            <a:off x="4171561" y="4243968"/>
            <a:ext cx="4845007" cy="2262381"/>
          </a:xfrm>
          <a:prstGeom prst="rect">
            <a:avLst/>
          </a:prstGeom>
          <a:ln w="12700">
            <a:solidFill>
              <a:srgbClr val="131411"/>
            </a:solidFill>
            <a:miter lim="400000"/>
          </a:ln>
          <a:effectLst>
            <a:reflection stA="82330" endPos="40000" dir="5400000" sy="-100000" algn="bl" rotWithShape="0"/>
          </a:effectLst>
        </p:spPr>
      </p:pic>
      <p:pic>
        <p:nvPicPr>
          <p:cNvPr id="266" name="Screen Shot 2019-04-11 at 4.55.49 PM.jpg" descr="Screen Shot 2019-04-11 at 4.55.49 PM.jpg"/>
          <p:cNvPicPr>
            <a:picLocks noChangeAspect="1"/>
          </p:cNvPicPr>
          <p:nvPr/>
        </p:nvPicPr>
        <p:blipFill>
          <a:blip r:embed="rId9"/>
          <a:stretch>
            <a:fillRect/>
          </a:stretch>
        </p:blipFill>
        <p:spPr>
          <a:xfrm>
            <a:off x="13954" y="5629228"/>
            <a:ext cx="6045399" cy="1393032"/>
          </a:xfrm>
          <a:prstGeom prst="rect">
            <a:avLst/>
          </a:prstGeom>
          <a:ln w="12700">
            <a:solidFill>
              <a:srgbClr val="131411"/>
            </a:solidFill>
            <a:miter lim="400000"/>
          </a:ln>
          <a:effectLst>
            <a:reflection stA="82330" endPos="40000" dir="5400000" sy="-100000" algn="bl" rotWithShape="0"/>
          </a:effectLst>
        </p:spPr>
      </p:pic>
      <p:pic>
        <p:nvPicPr>
          <p:cNvPr id="268" name="Screen Shot 2019-04-11 at 4.50.54 PM.jpg" descr="Screen Shot 2019-04-11 at 4.50.54 PM.jpg"/>
          <p:cNvPicPr>
            <a:picLocks noChangeAspect="1"/>
          </p:cNvPicPr>
          <p:nvPr/>
        </p:nvPicPr>
        <p:blipFill>
          <a:blip r:embed="rId10"/>
          <a:srcRect t="3309" b="5983"/>
          <a:stretch>
            <a:fillRect/>
          </a:stretch>
        </p:blipFill>
        <p:spPr>
          <a:xfrm>
            <a:off x="5265734" y="5972432"/>
            <a:ext cx="3750834" cy="1354722"/>
          </a:xfrm>
          <a:prstGeom prst="rect">
            <a:avLst/>
          </a:prstGeom>
          <a:ln w="12700">
            <a:solidFill>
              <a:srgbClr val="131411"/>
            </a:solidFill>
            <a:miter lim="400000"/>
          </a:ln>
          <a:effectLst>
            <a:outerShdw blurRad="165100" dist="520700" dir="3720000" algn="ctr" rotWithShape="0">
              <a:srgbClr val="000000">
                <a:alpha val="66000"/>
              </a:srgbClr>
            </a:outerShdw>
          </a:effectLst>
        </p:spPr>
      </p:pic>
    </p:spTree>
    <p:extLst>
      <p:ext uri="{BB962C8B-B14F-4D97-AF65-F5344CB8AC3E}">
        <p14:creationId xmlns:p14="http://schemas.microsoft.com/office/powerpoint/2010/main" val="644569188"/>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60"/>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500"/>
                                  </p:stCondLst>
                                  <p:iterate>
                                    <p:tmAbs val="0"/>
                                  </p:iterate>
                                  <p:childTnLst>
                                    <p:set>
                                      <p:cBhvr>
                                        <p:cTn id="9" fill="hold"/>
                                        <p:tgtEl>
                                          <p:spTgt spid="261"/>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grpId="0" nodeType="afterEffect">
                                  <p:stCondLst>
                                    <p:cond delay="500"/>
                                  </p:stCondLst>
                                  <p:iterate>
                                    <p:tmAbs val="0"/>
                                  </p:iterate>
                                  <p:childTnLst>
                                    <p:set>
                                      <p:cBhvr>
                                        <p:cTn id="12" fill="hold"/>
                                        <p:tgtEl>
                                          <p:spTgt spid="262"/>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500"/>
                                  </p:stCondLst>
                                  <p:iterate>
                                    <p:tmAbs val="0"/>
                                  </p:iterate>
                                  <p:childTnLst>
                                    <p:set>
                                      <p:cBhvr>
                                        <p:cTn id="15" fill="hold"/>
                                        <p:tgtEl>
                                          <p:spTgt spid="263"/>
                                        </p:tgtEl>
                                        <p:attrNameLst>
                                          <p:attrName>style.visibility</p:attrName>
                                        </p:attrNameLst>
                                      </p:cBhvr>
                                      <p:to>
                                        <p:strVal val="visible"/>
                                      </p:to>
                                    </p:set>
                                  </p:childTnLst>
                                </p:cTn>
                              </p:par>
                            </p:childTnLst>
                          </p:cTn>
                        </p:par>
                        <p:par>
                          <p:cTn id="16" fill="hold">
                            <p:stCondLst>
                              <p:cond delay="1500"/>
                            </p:stCondLst>
                            <p:childTnLst>
                              <p:par>
                                <p:cTn id="17" presetID="1" presetClass="entr" presetSubtype="0" fill="hold" grpId="0" nodeType="afterEffect">
                                  <p:stCondLst>
                                    <p:cond delay="500"/>
                                  </p:stCondLst>
                                  <p:iterate>
                                    <p:tmAbs val="0"/>
                                  </p:iterate>
                                  <p:childTnLst>
                                    <p:set>
                                      <p:cBhvr>
                                        <p:cTn id="18" fill="hold"/>
                                        <p:tgtEl>
                                          <p:spTgt spid="264"/>
                                        </p:tgtEl>
                                        <p:attrNameLst>
                                          <p:attrName>style.visibility</p:attrName>
                                        </p:attrNameLst>
                                      </p:cBhvr>
                                      <p:to>
                                        <p:strVal val="visible"/>
                                      </p:to>
                                    </p:set>
                                  </p:childTnLst>
                                </p:cTn>
                              </p:par>
                            </p:childTnLst>
                          </p:cTn>
                        </p:par>
                        <p:par>
                          <p:cTn id="19" fill="hold">
                            <p:stCondLst>
                              <p:cond delay="2000"/>
                            </p:stCondLst>
                            <p:childTnLst>
                              <p:par>
                                <p:cTn id="20" presetID="1" presetClass="entr" presetSubtype="0" fill="hold" grpId="0" nodeType="afterEffect">
                                  <p:stCondLst>
                                    <p:cond delay="500"/>
                                  </p:stCondLst>
                                  <p:iterate>
                                    <p:tmAbs val="0"/>
                                  </p:iterate>
                                  <p:childTnLst>
                                    <p:set>
                                      <p:cBhvr>
                                        <p:cTn id="21" fill="hold"/>
                                        <p:tgtEl>
                                          <p:spTgt spid="265"/>
                                        </p:tgtEl>
                                        <p:attrNameLst>
                                          <p:attrName>style.visibility</p:attrName>
                                        </p:attrNameLst>
                                      </p:cBhvr>
                                      <p:to>
                                        <p:strVal val="visible"/>
                                      </p:to>
                                    </p:set>
                                  </p:childTnLst>
                                </p:cTn>
                              </p:par>
                            </p:childTnLst>
                          </p:cTn>
                        </p:par>
                        <p:par>
                          <p:cTn id="22" fill="hold">
                            <p:stCondLst>
                              <p:cond delay="2500"/>
                            </p:stCondLst>
                            <p:childTnLst>
                              <p:par>
                                <p:cTn id="23" presetID="1" presetClass="entr" presetSubtype="0" fill="hold" grpId="0" nodeType="afterEffect">
                                  <p:stCondLst>
                                    <p:cond delay="500"/>
                                  </p:stCondLst>
                                  <p:iterate>
                                    <p:tmAbs val="0"/>
                                  </p:iterate>
                                  <p:childTnLst>
                                    <p:set>
                                      <p:cBhvr>
                                        <p:cTn id="24" fill="hold"/>
                                        <p:tgtEl>
                                          <p:spTgt spid="266"/>
                                        </p:tgtEl>
                                        <p:attrNameLst>
                                          <p:attrName>style.visibility</p:attrName>
                                        </p:attrNameLst>
                                      </p:cBhvr>
                                      <p:to>
                                        <p:strVal val="visible"/>
                                      </p:to>
                                    </p:set>
                                  </p:childTnLst>
                                </p:cTn>
                              </p:par>
                            </p:childTnLst>
                          </p:cTn>
                        </p:par>
                        <p:par>
                          <p:cTn id="25" fill="hold">
                            <p:stCondLst>
                              <p:cond delay="3000"/>
                            </p:stCondLst>
                            <p:childTnLst>
                              <p:par>
                                <p:cTn id="26" presetID="1" presetClass="entr" presetSubtype="0" fill="hold" grpId="0" nodeType="afterEffect">
                                  <p:stCondLst>
                                    <p:cond delay="500"/>
                                  </p:stCondLst>
                                  <p:iterate>
                                    <p:tmAbs val="0"/>
                                  </p:iterate>
                                  <p:childTnLst>
                                    <p:set>
                                      <p:cBhvr>
                                        <p:cTn id="27" fill="hold"/>
                                        <p:tgtEl>
                                          <p:spTgt spid="2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0" grpId="0" animBg="1" advAuto="0"/>
      <p:bldP spid="261" grpId="0" animBg="1" advAuto="0"/>
      <p:bldP spid="262" grpId="0" animBg="1" advAuto="0"/>
      <p:bldP spid="263" grpId="0" animBg="1" advAuto="0"/>
      <p:bldP spid="264" grpId="0" animBg="1" advAuto="0"/>
      <p:bldP spid="265" grpId="0" animBg="1" advAuto="0"/>
      <p:bldP spid="266" grpId="0" animBg="1" advAuto="0"/>
      <p:bldP spid="268" grpId="0" animBg="1" advAuto="0"/>
    </p:bldLst>
  </p:timing>
</p:sld>
</file>

<file path=ppt/theme/theme1.xml><?xml version="1.0" encoding="utf-8"?>
<a:theme xmlns:a="http://schemas.openxmlformats.org/drawingml/2006/main"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0" i="0" u="none" strike="noStrike" cap="all" spc="0" normalizeH="0" baseline="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TotalTime>
  <Words>930</Words>
  <Application>Microsoft Macintosh PowerPoint</Application>
  <PresentationFormat>On-screen Show (4:3)</PresentationFormat>
  <Paragraphs>139</Paragraphs>
  <Slides>32</Slides>
  <Notes>27</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Avenir Heavy</vt:lpstr>
      <vt:lpstr>Avenir Next</vt:lpstr>
      <vt:lpstr>Avenir Next Medium</vt:lpstr>
      <vt:lpstr>Calibri</vt:lpstr>
      <vt:lpstr>DIN Alternate</vt:lpstr>
      <vt:lpstr>DIN Condensed</vt:lpstr>
      <vt:lpstr>Helvetica</vt:lpstr>
      <vt:lpstr>Helvetica Neue</vt:lpstr>
      <vt:lpstr>New_Template7</vt:lpstr>
      <vt:lpstr>SkIll &amp; Human Identity Some bad news, some good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Most problem-Solving is like this!</vt:lpstr>
      <vt:lpstr> Not problem-solving  BUT problem-articulation</vt:lpstr>
      <vt:lpstr>PowerPoint Presentation</vt:lpstr>
      <vt:lpstr>PowerPoint Presentation</vt:lpstr>
      <vt:lpstr>DSM-V: </vt:lpstr>
      <vt:lpstr>PowerPoint Presentation</vt:lpstr>
      <vt:lpstr>What happens when every ability is delegated to machines? (When we are permanently and inextricably reliant on Assistive technology) </vt:lpstr>
      <vt:lpstr>What happens When every ability is delegated to machines? (When we are permanently and inextricably reliant on assistive technology)  Who is Self-sufficient? Who is abled/disabled? (etc.)</vt:lpstr>
      <vt:lpstr>What happens When every ability is delegated to machines? (When we are permanently and inextricably reliant!)  DS Already separating self-worth from self-sufficiency</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 &amp; Human Identity Some bad news, some good</dc:title>
  <dc:creator>Biener, Zvi (bienerzi)</dc:creator>
  <cp:lastModifiedBy>Biener, Zvi (bienerzi)</cp:lastModifiedBy>
  <cp:revision>1</cp:revision>
  <dcterms:created xsi:type="dcterms:W3CDTF">2019-04-18T01:10:21Z</dcterms:created>
  <dcterms:modified xsi:type="dcterms:W3CDTF">2019-11-04T23:55:22Z</dcterms:modified>
</cp:coreProperties>
</file>

<file path=docProps/thumbnail.jpeg>
</file>